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4"/>
    <p:sldMasterId id="2147483696" r:id="rId5"/>
  </p:sldMasterIdLst>
  <p:notesMasterIdLst>
    <p:notesMasterId r:id="rId13"/>
  </p:notesMasterIdLst>
  <p:sldIdLst>
    <p:sldId id="270" r:id="rId6"/>
    <p:sldId id="256" r:id="rId7"/>
    <p:sldId id="271" r:id="rId8"/>
    <p:sldId id="272" r:id="rId9"/>
    <p:sldId id="273" r:id="rId10"/>
    <p:sldId id="274" r:id="rId11"/>
    <p:sldId id="277" r:id="rId12"/>
  </p:sldIdLst>
  <p:sldSz cx="10058400" cy="7772400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AF40945-A25D-44ED-8CAF-FF82F65DC23D}" v="90" dt="2020-03-09T20:50:17.68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85" autoAdjust="0"/>
    <p:restoredTop sz="84243" autoAdjust="0"/>
  </p:normalViewPr>
  <p:slideViewPr>
    <p:cSldViewPr snapToGrid="0">
      <p:cViewPr>
        <p:scale>
          <a:sx n="110" d="100"/>
          <a:sy n="110" d="100"/>
        </p:scale>
        <p:origin x="540" y="-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notesMaster" Target="notesMasters/notesMaster1.xml"/><Relationship Id="rId18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5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artman, Rosemary@DWR" userId="984f44d5-4180-46ad-9b77-e367b17d9727" providerId="ADAL" clId="{618CA0A8-D0F7-4F6A-B08E-E3A418BD175A}"/>
    <pc:docChg chg="undo custSel modSld">
      <pc:chgData name="Hartman, Rosemary@DWR" userId="984f44d5-4180-46ad-9b77-e367b17d9727" providerId="ADAL" clId="{618CA0A8-D0F7-4F6A-B08E-E3A418BD175A}" dt="2020-02-26T23:06:52.940" v="1312" actId="20577"/>
      <pc:docMkLst>
        <pc:docMk/>
      </pc:docMkLst>
      <pc:sldChg chg="addSp delSp modSp">
        <pc:chgData name="Hartman, Rosemary@DWR" userId="984f44d5-4180-46ad-9b77-e367b17d9727" providerId="ADAL" clId="{618CA0A8-D0F7-4F6A-B08E-E3A418BD175A}" dt="2020-02-26T21:01:00.697" v="39" actId="1076"/>
        <pc:sldMkLst>
          <pc:docMk/>
          <pc:sldMk cId="1998075012" sldId="256"/>
        </pc:sldMkLst>
        <pc:spChg chg="mod">
          <ac:chgData name="Hartman, Rosemary@DWR" userId="984f44d5-4180-46ad-9b77-e367b17d9727" providerId="ADAL" clId="{618CA0A8-D0F7-4F6A-B08E-E3A418BD175A}" dt="2020-02-26T20:59:31.321" v="0"/>
          <ac:spMkLst>
            <pc:docMk/>
            <pc:sldMk cId="1998075012" sldId="256"/>
            <ac:spMk id="3" creationId="{61179B21-AFC1-4EF2-A5C6-8A63DE3DE438}"/>
          </ac:spMkLst>
        </pc:spChg>
        <pc:spChg chg="mod">
          <ac:chgData name="Hartman, Rosemary@DWR" userId="984f44d5-4180-46ad-9b77-e367b17d9727" providerId="ADAL" clId="{618CA0A8-D0F7-4F6A-B08E-E3A418BD175A}" dt="2020-02-26T21:01:00.697" v="39" actId="1076"/>
          <ac:spMkLst>
            <pc:docMk/>
            <pc:sldMk cId="1998075012" sldId="256"/>
            <ac:spMk id="26" creationId="{3B3BB663-3AE5-430D-90F4-8CEF6BD89BCE}"/>
          </ac:spMkLst>
        </pc:spChg>
        <pc:spChg chg="mod">
          <ac:chgData name="Hartman, Rosemary@DWR" userId="984f44d5-4180-46ad-9b77-e367b17d9727" providerId="ADAL" clId="{618CA0A8-D0F7-4F6A-B08E-E3A418BD175A}" dt="2020-02-26T20:59:31.321" v="0"/>
          <ac:spMkLst>
            <pc:docMk/>
            <pc:sldMk cId="1998075012" sldId="256"/>
            <ac:spMk id="28" creationId="{B9E9807A-8D05-4948-AF07-AFCCFFD3D08F}"/>
          </ac:spMkLst>
        </pc:spChg>
        <pc:spChg chg="mod">
          <ac:chgData name="Hartman, Rosemary@DWR" userId="984f44d5-4180-46ad-9b77-e367b17d9727" providerId="ADAL" clId="{618CA0A8-D0F7-4F6A-B08E-E3A418BD175A}" dt="2020-02-26T21:00:57.490" v="38" actId="14100"/>
          <ac:spMkLst>
            <pc:docMk/>
            <pc:sldMk cId="1998075012" sldId="256"/>
            <ac:spMk id="30" creationId="{FDEC11B6-765A-42ED-824D-C20E8E4BE111}"/>
          </ac:spMkLst>
        </pc:spChg>
        <pc:picChg chg="add mod ord">
          <ac:chgData name="Hartman, Rosemary@DWR" userId="984f44d5-4180-46ad-9b77-e367b17d9727" providerId="ADAL" clId="{618CA0A8-D0F7-4F6A-B08E-E3A418BD175A}" dt="2020-02-26T21:00:46.521" v="36" actId="167"/>
          <ac:picMkLst>
            <pc:docMk/>
            <pc:sldMk cId="1998075012" sldId="256"/>
            <ac:picMk id="6" creationId="{C786107E-16D9-447B-A2EB-38EF6537BE31}"/>
          </ac:picMkLst>
        </pc:picChg>
        <pc:picChg chg="del">
          <ac:chgData name="Hartman, Rosemary@DWR" userId="984f44d5-4180-46ad-9b77-e367b17d9727" providerId="ADAL" clId="{618CA0A8-D0F7-4F6A-B08E-E3A418BD175A}" dt="2020-02-26T21:00:39.315" v="31" actId="478"/>
          <ac:picMkLst>
            <pc:docMk/>
            <pc:sldMk cId="1998075012" sldId="256"/>
            <ac:picMk id="9" creationId="{44C4F14B-6819-4CB3-9895-4CFFB640142B}"/>
          </ac:picMkLst>
        </pc:picChg>
        <pc:picChg chg="mod">
          <ac:chgData name="Hartman, Rosemary@DWR" userId="984f44d5-4180-46ad-9b77-e367b17d9727" providerId="ADAL" clId="{618CA0A8-D0F7-4F6A-B08E-E3A418BD175A}" dt="2020-02-26T21:00:52.402" v="37" actId="1076"/>
          <ac:picMkLst>
            <pc:docMk/>
            <pc:sldMk cId="1998075012" sldId="256"/>
            <ac:picMk id="14" creationId="{125417E7-5A33-4F17-93ED-2AC30E8B6B4D}"/>
          </ac:picMkLst>
        </pc:picChg>
      </pc:sldChg>
      <pc:sldChg chg="addSp delSp modSp">
        <pc:chgData name="Hartman, Rosemary@DWR" userId="984f44d5-4180-46ad-9b77-e367b17d9727" providerId="ADAL" clId="{618CA0A8-D0F7-4F6A-B08E-E3A418BD175A}" dt="2020-02-26T21:00:22.114" v="30" actId="14100"/>
        <pc:sldMkLst>
          <pc:docMk/>
          <pc:sldMk cId="1361116964" sldId="270"/>
        </pc:sldMkLst>
        <pc:spChg chg="mod">
          <ac:chgData name="Hartman, Rosemary@DWR" userId="984f44d5-4180-46ad-9b77-e367b17d9727" providerId="ADAL" clId="{618CA0A8-D0F7-4F6A-B08E-E3A418BD175A}" dt="2020-02-26T20:59:31.321" v="0"/>
          <ac:spMkLst>
            <pc:docMk/>
            <pc:sldMk cId="1361116964" sldId="270"/>
            <ac:spMk id="2" creationId="{481959CD-523A-4ED7-819D-B152E314B4E7}"/>
          </ac:spMkLst>
        </pc:spChg>
        <pc:spChg chg="mod">
          <ac:chgData name="Hartman, Rosemary@DWR" userId="984f44d5-4180-46ad-9b77-e367b17d9727" providerId="ADAL" clId="{618CA0A8-D0F7-4F6A-B08E-E3A418BD175A}" dt="2020-02-26T20:59:46.097" v="23" actId="20577"/>
          <ac:spMkLst>
            <pc:docMk/>
            <pc:sldMk cId="1361116964" sldId="270"/>
            <ac:spMk id="10" creationId="{58215EFE-FED6-4678-939D-C7071C4EF586}"/>
          </ac:spMkLst>
        </pc:spChg>
        <pc:spChg chg="mod">
          <ac:chgData name="Hartman, Rosemary@DWR" userId="984f44d5-4180-46ad-9b77-e367b17d9727" providerId="ADAL" clId="{618CA0A8-D0F7-4F6A-B08E-E3A418BD175A}" dt="2020-02-26T20:59:31.321" v="0"/>
          <ac:spMkLst>
            <pc:docMk/>
            <pc:sldMk cId="1361116964" sldId="270"/>
            <ac:spMk id="20" creationId="{41429D89-1B46-4039-80EB-BA87FFC2F9B6}"/>
          </ac:spMkLst>
        </pc:spChg>
        <pc:picChg chg="add mod ord">
          <ac:chgData name="Hartman, Rosemary@DWR" userId="984f44d5-4180-46ad-9b77-e367b17d9727" providerId="ADAL" clId="{618CA0A8-D0F7-4F6A-B08E-E3A418BD175A}" dt="2020-02-26T21:00:17.407" v="28" actId="167"/>
          <ac:picMkLst>
            <pc:docMk/>
            <pc:sldMk cId="1361116964" sldId="270"/>
            <ac:picMk id="5" creationId="{7558E72A-8583-4768-8FF4-9419B08E7150}"/>
          </ac:picMkLst>
        </pc:picChg>
        <pc:picChg chg="del">
          <ac:chgData name="Hartman, Rosemary@DWR" userId="984f44d5-4180-46ad-9b77-e367b17d9727" providerId="ADAL" clId="{618CA0A8-D0F7-4F6A-B08E-E3A418BD175A}" dt="2020-02-26T20:59:49.033" v="24" actId="478"/>
          <ac:picMkLst>
            <pc:docMk/>
            <pc:sldMk cId="1361116964" sldId="270"/>
            <ac:picMk id="9" creationId="{1BE9E5C1-0A72-47CB-8254-1F7764D12DA4}"/>
          </ac:picMkLst>
        </pc:picChg>
        <pc:picChg chg="mod">
          <ac:chgData name="Hartman, Rosemary@DWR" userId="984f44d5-4180-46ad-9b77-e367b17d9727" providerId="ADAL" clId="{618CA0A8-D0F7-4F6A-B08E-E3A418BD175A}" dt="2020-02-26T21:00:22.114" v="30" actId="14100"/>
          <ac:picMkLst>
            <pc:docMk/>
            <pc:sldMk cId="1361116964" sldId="270"/>
            <ac:picMk id="16" creationId="{ED5EF657-FD14-4CDF-BC68-D42F5F9E4639}"/>
          </ac:picMkLst>
        </pc:picChg>
      </pc:sldChg>
      <pc:sldChg chg="addSp delSp modSp">
        <pc:chgData name="Hartman, Rosemary@DWR" userId="984f44d5-4180-46ad-9b77-e367b17d9727" providerId="ADAL" clId="{618CA0A8-D0F7-4F6A-B08E-E3A418BD175A}" dt="2020-02-26T21:02:20.730" v="119" actId="1076"/>
        <pc:sldMkLst>
          <pc:docMk/>
          <pc:sldMk cId="89526991" sldId="271"/>
        </pc:sldMkLst>
        <pc:spChg chg="mod">
          <ac:chgData name="Hartman, Rosemary@DWR" userId="984f44d5-4180-46ad-9b77-e367b17d9727" providerId="ADAL" clId="{618CA0A8-D0F7-4F6A-B08E-E3A418BD175A}" dt="2020-02-26T20:59:31.321" v="0"/>
          <ac:spMkLst>
            <pc:docMk/>
            <pc:sldMk cId="89526991" sldId="271"/>
            <ac:spMk id="19" creationId="{693E9B4A-0F87-4BB6-BC1F-2BFCC67756A7}"/>
          </ac:spMkLst>
        </pc:spChg>
        <pc:spChg chg="mod">
          <ac:chgData name="Hartman, Rosemary@DWR" userId="984f44d5-4180-46ad-9b77-e367b17d9727" providerId="ADAL" clId="{618CA0A8-D0F7-4F6A-B08E-E3A418BD175A}" dt="2020-02-26T21:02:18.113" v="118" actId="1076"/>
          <ac:spMkLst>
            <pc:docMk/>
            <pc:sldMk cId="89526991" sldId="271"/>
            <ac:spMk id="20" creationId="{7546780F-638A-4417-91F5-64F012FA4ED2}"/>
          </ac:spMkLst>
        </pc:spChg>
        <pc:spChg chg="mod">
          <ac:chgData name="Hartman, Rosemary@DWR" userId="984f44d5-4180-46ad-9b77-e367b17d9727" providerId="ADAL" clId="{618CA0A8-D0F7-4F6A-B08E-E3A418BD175A}" dt="2020-02-26T21:02:20.730" v="119" actId="1076"/>
          <ac:spMkLst>
            <pc:docMk/>
            <pc:sldMk cId="89526991" sldId="271"/>
            <ac:spMk id="21" creationId="{E2C6D5CC-871D-4EBF-8F49-E095DA2E5CFE}"/>
          </ac:spMkLst>
        </pc:spChg>
        <pc:spChg chg="mod">
          <ac:chgData name="Hartman, Rosemary@DWR" userId="984f44d5-4180-46ad-9b77-e367b17d9727" providerId="ADAL" clId="{618CA0A8-D0F7-4F6A-B08E-E3A418BD175A}" dt="2020-02-26T21:02:10.724" v="117" actId="14100"/>
          <ac:spMkLst>
            <pc:docMk/>
            <pc:sldMk cId="89526991" sldId="271"/>
            <ac:spMk id="23" creationId="{C389D94F-0FA8-4D3B-9C9F-322A4523EDD3}"/>
          </ac:spMkLst>
        </pc:spChg>
        <pc:spChg chg="mod">
          <ac:chgData name="Hartman, Rosemary@DWR" userId="984f44d5-4180-46ad-9b77-e367b17d9727" providerId="ADAL" clId="{618CA0A8-D0F7-4F6A-B08E-E3A418BD175A}" dt="2020-02-26T21:01:36.115" v="81" actId="20577"/>
          <ac:spMkLst>
            <pc:docMk/>
            <pc:sldMk cId="89526991" sldId="271"/>
            <ac:spMk id="28" creationId="{B9E9807A-8D05-4948-AF07-AFCCFFD3D08F}"/>
          </ac:spMkLst>
        </pc:spChg>
        <pc:picChg chg="del">
          <ac:chgData name="Hartman, Rosemary@DWR" userId="984f44d5-4180-46ad-9b77-e367b17d9727" providerId="ADAL" clId="{618CA0A8-D0F7-4F6A-B08E-E3A418BD175A}" dt="2020-02-26T21:01:11.900" v="40" actId="478"/>
          <ac:picMkLst>
            <pc:docMk/>
            <pc:sldMk cId="89526991" sldId="271"/>
            <ac:picMk id="3" creationId="{86C1498F-743F-45B5-995D-1E26CE44DF2D}"/>
          </ac:picMkLst>
        </pc:picChg>
        <pc:picChg chg="add mod ord">
          <ac:chgData name="Hartman, Rosemary@DWR" userId="984f44d5-4180-46ad-9b77-e367b17d9727" providerId="ADAL" clId="{618CA0A8-D0F7-4F6A-B08E-E3A418BD175A}" dt="2020-02-26T21:01:19.624" v="45" actId="167"/>
          <ac:picMkLst>
            <pc:docMk/>
            <pc:sldMk cId="89526991" sldId="271"/>
            <ac:picMk id="4" creationId="{EF43B391-0C0E-4AA5-9CED-7BB7F4CBD6B6}"/>
          </ac:picMkLst>
        </pc:picChg>
      </pc:sldChg>
      <pc:sldChg chg="addSp delSp modSp">
        <pc:chgData name="Hartman, Rosemary@DWR" userId="984f44d5-4180-46ad-9b77-e367b17d9727" providerId="ADAL" clId="{618CA0A8-D0F7-4F6A-B08E-E3A418BD175A}" dt="2020-02-26T21:03:54.617" v="195" actId="1076"/>
        <pc:sldMkLst>
          <pc:docMk/>
          <pc:sldMk cId="1056247700" sldId="272"/>
        </pc:sldMkLst>
        <pc:spChg chg="mod">
          <ac:chgData name="Hartman, Rosemary@DWR" userId="984f44d5-4180-46ad-9b77-e367b17d9727" providerId="ADAL" clId="{618CA0A8-D0F7-4F6A-B08E-E3A418BD175A}" dt="2020-02-26T21:03:05.581" v="133" actId="20577"/>
          <ac:spMkLst>
            <pc:docMk/>
            <pc:sldMk cId="1056247700" sldId="272"/>
            <ac:spMk id="19" creationId="{E49C8DD2-2F60-4A66-8549-E056FE0F94D1}"/>
          </ac:spMkLst>
        </pc:spChg>
        <pc:spChg chg="mod">
          <ac:chgData name="Hartman, Rosemary@DWR" userId="984f44d5-4180-46ad-9b77-e367b17d9727" providerId="ADAL" clId="{618CA0A8-D0F7-4F6A-B08E-E3A418BD175A}" dt="2020-02-26T20:59:31.321" v="0"/>
          <ac:spMkLst>
            <pc:docMk/>
            <pc:sldMk cId="1056247700" sldId="272"/>
            <ac:spMk id="22" creationId="{BBDF106C-EE77-4E45-A4FC-9A83B000C0A0}"/>
          </ac:spMkLst>
        </pc:spChg>
        <pc:spChg chg="mod">
          <ac:chgData name="Hartman, Rosemary@DWR" userId="984f44d5-4180-46ad-9b77-e367b17d9727" providerId="ADAL" clId="{618CA0A8-D0F7-4F6A-B08E-E3A418BD175A}" dt="2020-02-26T21:03:23.091" v="150" actId="20577"/>
          <ac:spMkLst>
            <pc:docMk/>
            <pc:sldMk cId="1056247700" sldId="272"/>
            <ac:spMk id="26" creationId="{3B3BB663-3AE5-430D-90F4-8CEF6BD89BCE}"/>
          </ac:spMkLst>
        </pc:spChg>
        <pc:spChg chg="mod">
          <ac:chgData name="Hartman, Rosemary@DWR" userId="984f44d5-4180-46ad-9b77-e367b17d9727" providerId="ADAL" clId="{618CA0A8-D0F7-4F6A-B08E-E3A418BD175A}" dt="2020-02-26T21:03:43.916" v="194" actId="20577"/>
          <ac:spMkLst>
            <pc:docMk/>
            <pc:sldMk cId="1056247700" sldId="272"/>
            <ac:spMk id="28" creationId="{B9E9807A-8D05-4948-AF07-AFCCFFD3D08F}"/>
          </ac:spMkLst>
        </pc:spChg>
        <pc:picChg chg="add mod ord">
          <ac:chgData name="Hartman, Rosemary@DWR" userId="984f44d5-4180-46ad-9b77-e367b17d9727" providerId="ADAL" clId="{618CA0A8-D0F7-4F6A-B08E-E3A418BD175A}" dt="2020-02-26T21:03:54.617" v="195" actId="1076"/>
          <ac:picMkLst>
            <pc:docMk/>
            <pc:sldMk cId="1056247700" sldId="272"/>
            <ac:picMk id="4" creationId="{7AD0FFCC-32A6-40CC-9E16-DEC35F5F1512}"/>
          </ac:picMkLst>
        </pc:picChg>
        <pc:picChg chg="del">
          <ac:chgData name="Hartman, Rosemary@DWR" userId="984f44d5-4180-46ad-9b77-e367b17d9727" providerId="ADAL" clId="{618CA0A8-D0F7-4F6A-B08E-E3A418BD175A}" dt="2020-02-26T21:02:39.034" v="120" actId="478"/>
          <ac:picMkLst>
            <pc:docMk/>
            <pc:sldMk cId="1056247700" sldId="272"/>
            <ac:picMk id="7" creationId="{1A3F1C5B-45B6-48DA-859C-E53F215B5E72}"/>
          </ac:picMkLst>
        </pc:picChg>
        <pc:picChg chg="mod">
          <ac:chgData name="Hartman, Rosemary@DWR" userId="984f44d5-4180-46ad-9b77-e367b17d9727" providerId="ADAL" clId="{618CA0A8-D0F7-4F6A-B08E-E3A418BD175A}" dt="2020-02-26T21:02:53.594" v="126" actId="1076"/>
          <ac:picMkLst>
            <pc:docMk/>
            <pc:sldMk cId="1056247700" sldId="272"/>
            <ac:picMk id="14" creationId="{986453DE-24CC-4938-B44B-09EF62C8C26D}"/>
          </ac:picMkLst>
        </pc:picChg>
      </pc:sldChg>
      <pc:sldChg chg="addSp delSp modSp">
        <pc:chgData name="Hartman, Rosemary@DWR" userId="984f44d5-4180-46ad-9b77-e367b17d9727" providerId="ADAL" clId="{618CA0A8-D0F7-4F6A-B08E-E3A418BD175A}" dt="2020-02-26T21:05:27.766" v="315" actId="20577"/>
        <pc:sldMkLst>
          <pc:docMk/>
          <pc:sldMk cId="3824117055" sldId="273"/>
        </pc:sldMkLst>
        <pc:spChg chg="mod">
          <ac:chgData name="Hartman, Rosemary@DWR" userId="984f44d5-4180-46ad-9b77-e367b17d9727" providerId="ADAL" clId="{618CA0A8-D0F7-4F6A-B08E-E3A418BD175A}" dt="2020-02-26T21:04:46.623" v="252" actId="20577"/>
          <ac:spMkLst>
            <pc:docMk/>
            <pc:sldMk cId="3824117055" sldId="273"/>
            <ac:spMk id="17" creationId="{E7055552-C7D4-43C3-A6C9-2705DCD3DF6E}"/>
          </ac:spMkLst>
        </pc:spChg>
        <pc:spChg chg="mod">
          <ac:chgData name="Hartman, Rosemary@DWR" userId="984f44d5-4180-46ad-9b77-e367b17d9727" providerId="ADAL" clId="{618CA0A8-D0F7-4F6A-B08E-E3A418BD175A}" dt="2020-02-26T21:04:29.507" v="231" actId="20577"/>
          <ac:spMkLst>
            <pc:docMk/>
            <pc:sldMk cId="3824117055" sldId="273"/>
            <ac:spMk id="18" creationId="{48105D53-210E-49E6-894F-5B5734650331}"/>
          </ac:spMkLst>
        </pc:spChg>
        <pc:spChg chg="mod">
          <ac:chgData name="Hartman, Rosemary@DWR" userId="984f44d5-4180-46ad-9b77-e367b17d9727" providerId="ADAL" clId="{618CA0A8-D0F7-4F6A-B08E-E3A418BD175A}" dt="2020-02-26T20:59:31.321" v="0"/>
          <ac:spMkLst>
            <pc:docMk/>
            <pc:sldMk cId="3824117055" sldId="273"/>
            <ac:spMk id="20" creationId="{03F007B3-B35E-4131-84C8-7478F77DA534}"/>
          </ac:spMkLst>
        </pc:spChg>
        <pc:spChg chg="mod">
          <ac:chgData name="Hartman, Rosemary@DWR" userId="984f44d5-4180-46ad-9b77-e367b17d9727" providerId="ADAL" clId="{618CA0A8-D0F7-4F6A-B08E-E3A418BD175A}" dt="2020-02-26T21:05:27.766" v="315" actId="20577"/>
          <ac:spMkLst>
            <pc:docMk/>
            <pc:sldMk cId="3824117055" sldId="273"/>
            <ac:spMk id="22" creationId="{8E6139C2-5AB7-4F96-8354-2CAD5D8E5405}"/>
          </ac:spMkLst>
        </pc:spChg>
        <pc:spChg chg="mod">
          <ac:chgData name="Hartman, Rosemary@DWR" userId="984f44d5-4180-46ad-9b77-e367b17d9727" providerId="ADAL" clId="{618CA0A8-D0F7-4F6A-B08E-E3A418BD175A}" dt="2020-02-26T21:04:56.771" v="260" actId="20577"/>
          <ac:spMkLst>
            <pc:docMk/>
            <pc:sldMk cId="3824117055" sldId="273"/>
            <ac:spMk id="26" creationId="{3B3BB663-3AE5-430D-90F4-8CEF6BD89BCE}"/>
          </ac:spMkLst>
        </pc:spChg>
        <pc:picChg chg="add mod ord">
          <ac:chgData name="Hartman, Rosemary@DWR" userId="984f44d5-4180-46ad-9b77-e367b17d9727" providerId="ADAL" clId="{618CA0A8-D0F7-4F6A-B08E-E3A418BD175A}" dt="2020-02-26T21:04:11.260" v="202" actId="167"/>
          <ac:picMkLst>
            <pc:docMk/>
            <pc:sldMk cId="3824117055" sldId="273"/>
            <ac:picMk id="3" creationId="{B11C1060-B4ED-4C89-B514-802BCC1F3CD0}"/>
          </ac:picMkLst>
        </pc:picChg>
        <pc:picChg chg="del">
          <ac:chgData name="Hartman, Rosemary@DWR" userId="984f44d5-4180-46ad-9b77-e367b17d9727" providerId="ADAL" clId="{618CA0A8-D0F7-4F6A-B08E-E3A418BD175A}" dt="2020-02-26T21:04:02.722" v="196" actId="478"/>
          <ac:picMkLst>
            <pc:docMk/>
            <pc:sldMk cId="3824117055" sldId="273"/>
            <ac:picMk id="11" creationId="{D4915851-13E3-407B-8CCC-6C18E3DAA9A4}"/>
          </ac:picMkLst>
        </pc:picChg>
      </pc:sldChg>
      <pc:sldChg chg="addSp delSp modSp">
        <pc:chgData name="Hartman, Rosemary@DWR" userId="984f44d5-4180-46ad-9b77-e367b17d9727" providerId="ADAL" clId="{618CA0A8-D0F7-4F6A-B08E-E3A418BD175A}" dt="2020-02-26T23:06:52.940" v="1312" actId="20577"/>
        <pc:sldMkLst>
          <pc:docMk/>
          <pc:sldMk cId="532555148" sldId="274"/>
        </pc:sldMkLst>
        <pc:spChg chg="mod">
          <ac:chgData name="Hartman, Rosemary@DWR" userId="984f44d5-4180-46ad-9b77-e367b17d9727" providerId="ADAL" clId="{618CA0A8-D0F7-4F6A-B08E-E3A418BD175A}" dt="2020-02-26T21:25:37.649" v="613" actId="20577"/>
          <ac:spMkLst>
            <pc:docMk/>
            <pc:sldMk cId="532555148" sldId="274"/>
            <ac:spMk id="15" creationId="{F620A801-595B-4B51-8792-E7A26CA887E8}"/>
          </ac:spMkLst>
        </pc:spChg>
        <pc:spChg chg="mod">
          <ac:chgData name="Hartman, Rosemary@DWR" userId="984f44d5-4180-46ad-9b77-e367b17d9727" providerId="ADAL" clId="{618CA0A8-D0F7-4F6A-B08E-E3A418BD175A}" dt="2020-02-26T20:59:31.321" v="0"/>
          <ac:spMkLst>
            <pc:docMk/>
            <pc:sldMk cId="532555148" sldId="274"/>
            <ac:spMk id="20" creationId="{EFE3599B-82CA-478B-BE6F-B13B54FFA065}"/>
          </ac:spMkLst>
        </pc:spChg>
        <pc:spChg chg="mod">
          <ac:chgData name="Hartman, Rosemary@DWR" userId="984f44d5-4180-46ad-9b77-e367b17d9727" providerId="ADAL" clId="{618CA0A8-D0F7-4F6A-B08E-E3A418BD175A}" dt="2020-02-26T23:06:35.181" v="1252" actId="5793"/>
          <ac:spMkLst>
            <pc:docMk/>
            <pc:sldMk cId="532555148" sldId="274"/>
            <ac:spMk id="21" creationId="{11B316AA-893E-42C1-B962-57FF29955D27}"/>
          </ac:spMkLst>
        </pc:spChg>
        <pc:spChg chg="mod">
          <ac:chgData name="Hartman, Rosemary@DWR" userId="984f44d5-4180-46ad-9b77-e367b17d9727" providerId="ADAL" clId="{618CA0A8-D0F7-4F6A-B08E-E3A418BD175A}" dt="2020-02-26T23:06:52.940" v="1312" actId="20577"/>
          <ac:spMkLst>
            <pc:docMk/>
            <pc:sldMk cId="532555148" sldId="274"/>
            <ac:spMk id="23" creationId="{31C28EC2-DE99-4E8A-B90C-42E6C012A330}"/>
          </ac:spMkLst>
        </pc:spChg>
        <pc:spChg chg="mod">
          <ac:chgData name="Hartman, Rosemary@DWR" userId="984f44d5-4180-46ad-9b77-e367b17d9727" providerId="ADAL" clId="{618CA0A8-D0F7-4F6A-B08E-E3A418BD175A}" dt="2020-02-26T21:07:38.026" v="386" actId="20577"/>
          <ac:spMkLst>
            <pc:docMk/>
            <pc:sldMk cId="532555148" sldId="274"/>
            <ac:spMk id="25" creationId="{55D77AB5-E1E2-4300-AED2-48E8D8D97E1E}"/>
          </ac:spMkLst>
        </pc:spChg>
        <pc:spChg chg="mod">
          <ac:chgData name="Hartman, Rosemary@DWR" userId="984f44d5-4180-46ad-9b77-e367b17d9727" providerId="ADAL" clId="{618CA0A8-D0F7-4F6A-B08E-E3A418BD175A}" dt="2020-02-26T21:07:50.738" v="422" actId="20577"/>
          <ac:spMkLst>
            <pc:docMk/>
            <pc:sldMk cId="532555148" sldId="274"/>
            <ac:spMk id="26" creationId="{3C20BC05-8967-4F69-A55F-C1AF76F5354B}"/>
          </ac:spMkLst>
        </pc:spChg>
        <pc:spChg chg="mod">
          <ac:chgData name="Hartman, Rosemary@DWR" userId="984f44d5-4180-46ad-9b77-e367b17d9727" providerId="ADAL" clId="{618CA0A8-D0F7-4F6A-B08E-E3A418BD175A}" dt="2020-02-26T21:07:42.440" v="399" actId="20577"/>
          <ac:spMkLst>
            <pc:docMk/>
            <pc:sldMk cId="532555148" sldId="274"/>
            <ac:spMk id="28" creationId="{62C129EA-E30A-4728-BB45-04419A547AA8}"/>
          </ac:spMkLst>
        </pc:spChg>
        <pc:picChg chg="del">
          <ac:chgData name="Hartman, Rosemary@DWR" userId="984f44d5-4180-46ad-9b77-e367b17d9727" providerId="ADAL" clId="{618CA0A8-D0F7-4F6A-B08E-E3A418BD175A}" dt="2020-02-26T21:08:10.547" v="423" actId="478"/>
          <ac:picMkLst>
            <pc:docMk/>
            <pc:sldMk cId="532555148" sldId="274"/>
            <ac:picMk id="3" creationId="{5105982C-68EF-4E8D-A3B1-E38D967F799F}"/>
          </ac:picMkLst>
        </pc:picChg>
        <pc:picChg chg="del">
          <ac:chgData name="Hartman, Rosemary@DWR" userId="984f44d5-4180-46ad-9b77-e367b17d9727" providerId="ADAL" clId="{618CA0A8-D0F7-4F6A-B08E-E3A418BD175A}" dt="2020-02-26T21:08:12.650" v="425" actId="478"/>
          <ac:picMkLst>
            <pc:docMk/>
            <pc:sldMk cId="532555148" sldId="274"/>
            <ac:picMk id="4" creationId="{DAABC695-6F0E-46E0-9E58-D0966ED97F21}"/>
          </ac:picMkLst>
        </pc:picChg>
        <pc:picChg chg="add mod ord">
          <ac:chgData name="Hartman, Rosemary@DWR" userId="984f44d5-4180-46ad-9b77-e367b17d9727" providerId="ADAL" clId="{618CA0A8-D0F7-4F6A-B08E-E3A418BD175A}" dt="2020-02-26T21:24:09.557" v="532" actId="167"/>
          <ac:picMkLst>
            <pc:docMk/>
            <pc:sldMk cId="532555148" sldId="274"/>
            <ac:picMk id="6" creationId="{2BB5AE94-4FF6-4214-86EC-9F0391BD8D6A}"/>
          </ac:picMkLst>
        </pc:picChg>
        <pc:picChg chg="add mod">
          <ac:chgData name="Hartman, Rosemary@DWR" userId="984f44d5-4180-46ad-9b77-e367b17d9727" providerId="ADAL" clId="{618CA0A8-D0F7-4F6A-B08E-E3A418BD175A}" dt="2020-02-26T21:24:47.961" v="541" actId="14100"/>
          <ac:picMkLst>
            <pc:docMk/>
            <pc:sldMk cId="532555148" sldId="274"/>
            <ac:picMk id="8" creationId="{D99914E2-8C8F-44F8-83F3-FE0D5E3A6CD0}"/>
          </ac:picMkLst>
        </pc:picChg>
        <pc:picChg chg="del">
          <ac:chgData name="Hartman, Rosemary@DWR" userId="984f44d5-4180-46ad-9b77-e367b17d9727" providerId="ADAL" clId="{618CA0A8-D0F7-4F6A-B08E-E3A418BD175A}" dt="2020-02-26T21:08:13.914" v="426" actId="478"/>
          <ac:picMkLst>
            <pc:docMk/>
            <pc:sldMk cId="532555148" sldId="274"/>
            <ac:picMk id="10" creationId="{AA40D36D-7420-4935-96A6-0BF53CDB962F}"/>
          </ac:picMkLst>
        </pc:picChg>
        <pc:picChg chg="del">
          <ac:chgData name="Hartman, Rosemary@DWR" userId="984f44d5-4180-46ad-9b77-e367b17d9727" providerId="ADAL" clId="{618CA0A8-D0F7-4F6A-B08E-E3A418BD175A}" dt="2020-02-26T21:08:15.435" v="427" actId="478"/>
          <ac:picMkLst>
            <pc:docMk/>
            <pc:sldMk cId="532555148" sldId="274"/>
            <ac:picMk id="14" creationId="{A4FBB3BA-88BE-4298-8B4F-A455D4A52EE3}"/>
          </ac:picMkLst>
        </pc:picChg>
        <pc:picChg chg="add">
          <ac:chgData name="Hartman, Rosemary@DWR" userId="984f44d5-4180-46ad-9b77-e367b17d9727" providerId="ADAL" clId="{618CA0A8-D0F7-4F6A-B08E-E3A418BD175A}" dt="2020-02-26T21:08:22.366" v="429"/>
          <ac:picMkLst>
            <pc:docMk/>
            <pc:sldMk cId="532555148" sldId="274"/>
            <ac:picMk id="19" creationId="{32A76AB4-11C4-43B9-9F80-11555969FF2E}"/>
          </ac:picMkLst>
        </pc:picChg>
        <pc:picChg chg="add mod">
          <ac:chgData name="Hartman, Rosemary@DWR" userId="984f44d5-4180-46ad-9b77-e367b17d9727" providerId="ADAL" clId="{618CA0A8-D0F7-4F6A-B08E-E3A418BD175A}" dt="2020-02-26T21:24:51.576" v="542" actId="1076"/>
          <ac:picMkLst>
            <pc:docMk/>
            <pc:sldMk cId="532555148" sldId="274"/>
            <ac:picMk id="22" creationId="{9EC4ECE7-1854-4596-8990-E3C02258DA77}"/>
          </ac:picMkLst>
        </pc:picChg>
        <pc:picChg chg="mod">
          <ac:chgData name="Hartman, Rosemary@DWR" userId="984f44d5-4180-46ad-9b77-e367b17d9727" providerId="ADAL" clId="{618CA0A8-D0F7-4F6A-B08E-E3A418BD175A}" dt="2020-02-26T21:24:16.488" v="533" actId="1076"/>
          <ac:picMkLst>
            <pc:docMk/>
            <pc:sldMk cId="532555148" sldId="274"/>
            <ac:picMk id="24" creationId="{D36B18A0-7A62-4A53-8227-463A368250DB}"/>
          </ac:picMkLst>
        </pc:picChg>
        <pc:picChg chg="del">
          <ac:chgData name="Hartman, Rosemary@DWR" userId="984f44d5-4180-46ad-9b77-e367b17d9727" providerId="ADAL" clId="{618CA0A8-D0F7-4F6A-B08E-E3A418BD175A}" dt="2020-02-26T21:08:16.426" v="428" actId="478"/>
          <ac:picMkLst>
            <pc:docMk/>
            <pc:sldMk cId="532555148" sldId="274"/>
            <ac:picMk id="30" creationId="{88BDAE84-55C7-4F9D-BDF7-44C8F40E6BA3}"/>
          </ac:picMkLst>
        </pc:picChg>
        <pc:picChg chg="del">
          <ac:chgData name="Hartman, Rosemary@DWR" userId="984f44d5-4180-46ad-9b77-e367b17d9727" providerId="ADAL" clId="{618CA0A8-D0F7-4F6A-B08E-E3A418BD175A}" dt="2020-02-26T21:08:11.395" v="424" actId="478"/>
          <ac:picMkLst>
            <pc:docMk/>
            <pc:sldMk cId="532555148" sldId="274"/>
            <ac:picMk id="1026" creationId="{D4005D37-E2FA-4DEF-8363-DF0820280FB9}"/>
          </ac:picMkLst>
        </pc:picChg>
      </pc:sldChg>
      <pc:sldChg chg="addSp delSp modSp">
        <pc:chgData name="Hartman, Rosemary@DWR" userId="984f44d5-4180-46ad-9b77-e367b17d9727" providerId="ADAL" clId="{618CA0A8-D0F7-4F6A-B08E-E3A418BD175A}" dt="2020-02-26T23:04:50.893" v="984" actId="20577"/>
        <pc:sldMkLst>
          <pc:docMk/>
          <pc:sldMk cId="159825955" sldId="277"/>
        </pc:sldMkLst>
        <pc:spChg chg="mod">
          <ac:chgData name="Hartman, Rosemary@DWR" userId="984f44d5-4180-46ad-9b77-e367b17d9727" providerId="ADAL" clId="{618CA0A8-D0F7-4F6A-B08E-E3A418BD175A}" dt="2020-02-26T21:10:12.372" v="507" actId="20577"/>
          <ac:spMkLst>
            <pc:docMk/>
            <pc:sldMk cId="159825955" sldId="277"/>
            <ac:spMk id="17" creationId="{7261BD04-52ED-4B18-8FAD-DB21CF69C8E7}"/>
          </ac:spMkLst>
        </pc:spChg>
        <pc:spChg chg="mod">
          <ac:chgData name="Hartman, Rosemary@DWR" userId="984f44d5-4180-46ad-9b77-e367b17d9727" providerId="ADAL" clId="{618CA0A8-D0F7-4F6A-B08E-E3A418BD175A}" dt="2020-02-26T21:08:41.089" v="445" actId="1076"/>
          <ac:spMkLst>
            <pc:docMk/>
            <pc:sldMk cId="159825955" sldId="277"/>
            <ac:spMk id="19" creationId="{04BF57BC-6BB5-4635-A92E-6FB734DBC818}"/>
          </ac:spMkLst>
        </pc:spChg>
        <pc:spChg chg="mod">
          <ac:chgData name="Hartman, Rosemary@DWR" userId="984f44d5-4180-46ad-9b77-e367b17d9727" providerId="ADAL" clId="{618CA0A8-D0F7-4F6A-B08E-E3A418BD175A}" dt="2020-02-26T20:59:31.321" v="0"/>
          <ac:spMkLst>
            <pc:docMk/>
            <pc:sldMk cId="159825955" sldId="277"/>
            <ac:spMk id="20" creationId="{DF6E8E3A-B2E7-470B-80B1-D25504F42C8D}"/>
          </ac:spMkLst>
        </pc:spChg>
        <pc:spChg chg="mod">
          <ac:chgData name="Hartman, Rosemary@DWR" userId="984f44d5-4180-46ad-9b77-e367b17d9727" providerId="ADAL" clId="{618CA0A8-D0F7-4F6A-B08E-E3A418BD175A}" dt="2020-02-26T21:48:14.008" v="698" actId="1076"/>
          <ac:spMkLst>
            <pc:docMk/>
            <pc:sldMk cId="159825955" sldId="277"/>
            <ac:spMk id="21" creationId="{A599362B-DC9A-4DB7-AD33-45B021A8E64C}"/>
          </ac:spMkLst>
        </pc:spChg>
        <pc:spChg chg="add mod">
          <ac:chgData name="Hartman, Rosemary@DWR" userId="984f44d5-4180-46ad-9b77-e367b17d9727" providerId="ADAL" clId="{618CA0A8-D0F7-4F6A-B08E-E3A418BD175A}" dt="2020-02-26T23:03:47.677" v="807" actId="20577"/>
          <ac:spMkLst>
            <pc:docMk/>
            <pc:sldMk cId="159825955" sldId="277"/>
            <ac:spMk id="22" creationId="{EE640477-4846-42C6-8E08-19E6B09F2F72}"/>
          </ac:spMkLst>
        </pc:spChg>
        <pc:spChg chg="mod">
          <ac:chgData name="Hartman, Rosemary@DWR" userId="984f44d5-4180-46ad-9b77-e367b17d9727" providerId="ADAL" clId="{618CA0A8-D0F7-4F6A-B08E-E3A418BD175A}" dt="2020-02-26T23:04:26.939" v="888" actId="1076"/>
          <ac:spMkLst>
            <pc:docMk/>
            <pc:sldMk cId="159825955" sldId="277"/>
            <ac:spMk id="23" creationId="{85BF7590-4D20-4B29-AD35-E490E7E6094F}"/>
          </ac:spMkLst>
        </pc:spChg>
        <pc:spChg chg="del">
          <ac:chgData name="Hartman, Rosemary@DWR" userId="984f44d5-4180-46ad-9b77-e367b17d9727" providerId="ADAL" clId="{618CA0A8-D0F7-4F6A-B08E-E3A418BD175A}" dt="2020-02-26T21:27:08.956" v="672" actId="478"/>
          <ac:spMkLst>
            <pc:docMk/>
            <pc:sldMk cId="159825955" sldId="277"/>
            <ac:spMk id="24" creationId="{706D9CC6-7F14-4DCB-B405-D72182187FBB}"/>
          </ac:spMkLst>
        </pc:spChg>
        <pc:spChg chg="mod">
          <ac:chgData name="Hartman, Rosemary@DWR" userId="984f44d5-4180-46ad-9b77-e367b17d9727" providerId="ADAL" clId="{618CA0A8-D0F7-4F6A-B08E-E3A418BD175A}" dt="2020-02-26T21:08:52.419" v="465" actId="20577"/>
          <ac:spMkLst>
            <pc:docMk/>
            <pc:sldMk cId="159825955" sldId="277"/>
            <ac:spMk id="26" creationId="{F4DCF3B7-ED49-48E7-9CC7-B637B8506A14}"/>
          </ac:spMkLst>
        </pc:spChg>
        <pc:spChg chg="mod">
          <ac:chgData name="Hartman, Rosemary@DWR" userId="984f44d5-4180-46ad-9b77-e367b17d9727" providerId="ADAL" clId="{618CA0A8-D0F7-4F6A-B08E-E3A418BD175A}" dt="2020-02-26T21:12:26.049" v="522" actId="20577"/>
          <ac:spMkLst>
            <pc:docMk/>
            <pc:sldMk cId="159825955" sldId="277"/>
            <ac:spMk id="27" creationId="{84A2C0C4-4319-4B9D-A954-86EF55F7E173}"/>
          </ac:spMkLst>
        </pc:spChg>
        <pc:spChg chg="mod">
          <ac:chgData name="Hartman, Rosemary@DWR" userId="984f44d5-4180-46ad-9b77-e367b17d9727" providerId="ADAL" clId="{618CA0A8-D0F7-4F6A-B08E-E3A418BD175A}" dt="2020-02-26T23:02:06.109" v="771" actId="1076"/>
          <ac:spMkLst>
            <pc:docMk/>
            <pc:sldMk cId="159825955" sldId="277"/>
            <ac:spMk id="29" creationId="{A4ED331A-BF52-40E0-856C-1F66FC3838D7}"/>
          </ac:spMkLst>
        </pc:spChg>
        <pc:spChg chg="add mod">
          <ac:chgData name="Hartman, Rosemary@DWR" userId="984f44d5-4180-46ad-9b77-e367b17d9727" providerId="ADAL" clId="{618CA0A8-D0F7-4F6A-B08E-E3A418BD175A}" dt="2020-02-26T23:04:50.893" v="984" actId="20577"/>
          <ac:spMkLst>
            <pc:docMk/>
            <pc:sldMk cId="159825955" sldId="277"/>
            <ac:spMk id="31" creationId="{D81E9729-AB97-4A19-BD09-C68AE367F496}"/>
          </ac:spMkLst>
        </pc:spChg>
        <pc:picChg chg="add mod ord modCrop">
          <ac:chgData name="Hartman, Rosemary@DWR" userId="984f44d5-4180-46ad-9b77-e367b17d9727" providerId="ADAL" clId="{618CA0A8-D0F7-4F6A-B08E-E3A418BD175A}" dt="2020-02-26T23:04:19.635" v="884" actId="1076"/>
          <ac:picMkLst>
            <pc:docMk/>
            <pc:sldMk cId="159825955" sldId="277"/>
            <ac:picMk id="3" creationId="{D9578858-FD80-4D63-A49D-DC624DC26CC9}"/>
          </ac:picMkLst>
        </pc:picChg>
        <pc:picChg chg="add del mod">
          <ac:chgData name="Hartman, Rosemary@DWR" userId="984f44d5-4180-46ad-9b77-e367b17d9727" providerId="ADAL" clId="{618CA0A8-D0F7-4F6A-B08E-E3A418BD175A}" dt="2020-02-26T23:01:59.118" v="766" actId="478"/>
          <ac:picMkLst>
            <pc:docMk/>
            <pc:sldMk cId="159825955" sldId="277"/>
            <ac:picMk id="5" creationId="{80424165-E97B-40C0-93B3-10B7FBFAC758}"/>
          </ac:picMkLst>
        </pc:picChg>
        <pc:picChg chg="add mod">
          <ac:chgData name="Hartman, Rosemary@DWR" userId="984f44d5-4180-46ad-9b77-e367b17d9727" providerId="ADAL" clId="{618CA0A8-D0F7-4F6A-B08E-E3A418BD175A}" dt="2020-02-26T23:02:03.484" v="770" actId="1076"/>
          <ac:picMkLst>
            <pc:docMk/>
            <pc:sldMk cId="159825955" sldId="277"/>
            <ac:picMk id="7" creationId="{9B95C006-18AF-4A7C-88DE-99C3FBE70F2C}"/>
          </ac:picMkLst>
        </pc:picChg>
        <pc:picChg chg="del">
          <ac:chgData name="Hartman, Rosemary@DWR" userId="984f44d5-4180-46ad-9b77-e367b17d9727" providerId="ADAL" clId="{618CA0A8-D0F7-4F6A-B08E-E3A418BD175A}" dt="2020-02-26T21:12:19.194" v="508" actId="478"/>
          <ac:picMkLst>
            <pc:docMk/>
            <pc:sldMk cId="159825955" sldId="277"/>
            <ac:picMk id="9" creationId="{DB9C51C6-0D95-40BA-A7DE-69DB2E1605F8}"/>
          </ac:picMkLst>
        </pc:picChg>
        <pc:picChg chg="del">
          <ac:chgData name="Hartman, Rosemary@DWR" userId="984f44d5-4180-46ad-9b77-e367b17d9727" providerId="ADAL" clId="{618CA0A8-D0F7-4F6A-B08E-E3A418BD175A}" dt="2020-02-26T21:12:20.729" v="510" actId="478"/>
          <ac:picMkLst>
            <pc:docMk/>
            <pc:sldMk cId="159825955" sldId="277"/>
            <ac:picMk id="12" creationId="{FAC05514-8D71-47C8-AAF1-DA7E01C13024}"/>
          </ac:picMkLst>
        </pc:picChg>
        <pc:picChg chg="del">
          <ac:chgData name="Hartman, Rosemary@DWR" userId="984f44d5-4180-46ad-9b77-e367b17d9727" providerId="ADAL" clId="{618CA0A8-D0F7-4F6A-B08E-E3A418BD175A}" dt="2020-02-26T21:27:23.827" v="685" actId="478"/>
          <ac:picMkLst>
            <pc:docMk/>
            <pc:sldMk cId="159825955" sldId="277"/>
            <ac:picMk id="14" creationId="{08A768D3-B266-4CBA-BFF3-0BFC6DF7E2F5}"/>
          </ac:picMkLst>
        </pc:picChg>
        <pc:picChg chg="del">
          <ac:chgData name="Hartman, Rosemary@DWR" userId="984f44d5-4180-46ad-9b77-e367b17d9727" providerId="ADAL" clId="{618CA0A8-D0F7-4F6A-B08E-E3A418BD175A}" dt="2020-02-26T21:12:20.121" v="509" actId="478"/>
          <ac:picMkLst>
            <pc:docMk/>
            <pc:sldMk cId="159825955" sldId="277"/>
            <ac:picMk id="25" creationId="{BD944F97-CD84-4114-9F46-071C194ED80C}"/>
          </ac:picMkLst>
        </pc:picChg>
        <pc:picChg chg="del">
          <ac:chgData name="Hartman, Rosemary@DWR" userId="984f44d5-4180-46ad-9b77-e367b17d9727" providerId="ADAL" clId="{618CA0A8-D0F7-4F6A-B08E-E3A418BD175A}" dt="2020-02-26T21:27:22.556" v="684" actId="478"/>
          <ac:picMkLst>
            <pc:docMk/>
            <pc:sldMk cId="159825955" sldId="277"/>
            <ac:picMk id="28" creationId="{AAE4D102-3A88-4232-9826-92273C624518}"/>
          </ac:picMkLst>
        </pc:picChg>
        <pc:picChg chg="del">
          <ac:chgData name="Hartman, Rosemary@DWR" userId="984f44d5-4180-46ad-9b77-e367b17d9727" providerId="ADAL" clId="{618CA0A8-D0F7-4F6A-B08E-E3A418BD175A}" dt="2020-02-26T21:12:21.780" v="511" actId="478"/>
          <ac:picMkLst>
            <pc:docMk/>
            <pc:sldMk cId="159825955" sldId="277"/>
            <ac:picMk id="30" creationId="{D9F54E10-52C1-49AB-B672-5A2747C45109}"/>
          </ac:picMkLst>
        </pc:picChg>
        <pc:picChg chg="add mod">
          <ac:chgData name="Hartman, Rosemary@DWR" userId="984f44d5-4180-46ad-9b77-e367b17d9727" providerId="ADAL" clId="{618CA0A8-D0F7-4F6A-B08E-E3A418BD175A}" dt="2020-02-26T21:48:18.407" v="700" actId="167"/>
          <ac:picMkLst>
            <pc:docMk/>
            <pc:sldMk cId="159825955" sldId="277"/>
            <ac:picMk id="2050" creationId="{01F11B4E-156F-491C-A211-49E063B2C701}"/>
          </ac:picMkLst>
        </pc:picChg>
      </pc:sldChg>
    </pc:docChg>
  </pc:docChgLst>
  <pc:docChgLst>
    <pc:chgData name="Hartman, Rosemary@DWR" userId="984f44d5-4180-46ad-9b77-e367b17d9727" providerId="ADAL" clId="{FAF40945-A25D-44ED-8CAF-FF82F65DC23D}"/>
    <pc:docChg chg="custSel modSld">
      <pc:chgData name="Hartman, Rosemary@DWR" userId="984f44d5-4180-46ad-9b77-e367b17d9727" providerId="ADAL" clId="{FAF40945-A25D-44ED-8CAF-FF82F65DC23D}" dt="2020-03-09T20:50:30.596" v="1354" actId="167"/>
      <pc:docMkLst>
        <pc:docMk/>
      </pc:docMkLst>
      <pc:sldChg chg="addSp delSp modSp">
        <pc:chgData name="Hartman, Rosemary@DWR" userId="984f44d5-4180-46ad-9b77-e367b17d9727" providerId="ADAL" clId="{FAF40945-A25D-44ED-8CAF-FF82F65DC23D}" dt="2020-03-09T19:20:34.281" v="1254" actId="1076"/>
        <pc:sldMkLst>
          <pc:docMk/>
          <pc:sldMk cId="1998075012" sldId="256"/>
        </pc:sldMkLst>
        <pc:spChg chg="mod">
          <ac:chgData name="Hartman, Rosemary@DWR" userId="984f44d5-4180-46ad-9b77-e367b17d9727" providerId="ADAL" clId="{FAF40945-A25D-44ED-8CAF-FF82F65DC23D}" dt="2020-03-09T19:20:34.281" v="1254" actId="1076"/>
          <ac:spMkLst>
            <pc:docMk/>
            <pc:sldMk cId="1998075012" sldId="256"/>
            <ac:spMk id="13" creationId="{EF5DC701-D2D0-4CD1-844D-9B0BEC4BA38B}"/>
          </ac:spMkLst>
        </pc:spChg>
        <pc:spChg chg="mod">
          <ac:chgData name="Hartman, Rosemary@DWR" userId="984f44d5-4180-46ad-9b77-e367b17d9727" providerId="ADAL" clId="{FAF40945-A25D-44ED-8CAF-FF82F65DC23D}" dt="2020-03-09T19:20:31.562" v="1253" actId="1076"/>
          <ac:spMkLst>
            <pc:docMk/>
            <pc:sldMk cId="1998075012" sldId="256"/>
            <ac:spMk id="29" creationId="{4E0DC679-CA74-46F7-ACA2-96CAB137EF46}"/>
          </ac:spMkLst>
        </pc:spChg>
        <pc:spChg chg="mod">
          <ac:chgData name="Hartman, Rosemary@DWR" userId="984f44d5-4180-46ad-9b77-e367b17d9727" providerId="ADAL" clId="{FAF40945-A25D-44ED-8CAF-FF82F65DC23D}" dt="2020-03-09T19:20:27.419" v="1252" actId="1076"/>
          <ac:spMkLst>
            <pc:docMk/>
            <pc:sldMk cId="1998075012" sldId="256"/>
            <ac:spMk id="31" creationId="{6DB67BFD-3143-49F0-897A-C8B0C0689841}"/>
          </ac:spMkLst>
        </pc:spChg>
        <pc:grpChg chg="add mod">
          <ac:chgData name="Hartman, Rosemary@DWR" userId="984f44d5-4180-46ad-9b77-e367b17d9727" providerId="ADAL" clId="{FAF40945-A25D-44ED-8CAF-FF82F65DC23D}" dt="2020-03-09T19:06:48.192" v="1243" actId="1076"/>
          <ac:grpSpMkLst>
            <pc:docMk/>
            <pc:sldMk cId="1998075012" sldId="256"/>
            <ac:grpSpMk id="16" creationId="{A677BC05-0408-4B8B-914E-5D4C7EDC47C0}"/>
          </ac:grpSpMkLst>
        </pc:grpChg>
        <pc:picChg chg="del">
          <ac:chgData name="Hartman, Rosemary@DWR" userId="984f44d5-4180-46ad-9b77-e367b17d9727" providerId="ADAL" clId="{FAF40945-A25D-44ED-8CAF-FF82F65DC23D}" dt="2020-03-09T18:37:08.915" v="560" actId="478"/>
          <ac:picMkLst>
            <pc:docMk/>
            <pc:sldMk cId="1998075012" sldId="256"/>
            <ac:picMk id="14" creationId="{125417E7-5A33-4F17-93ED-2AC30E8B6B4D}"/>
          </ac:picMkLst>
        </pc:picChg>
        <pc:picChg chg="add del mod">
          <ac:chgData name="Hartman, Rosemary@DWR" userId="984f44d5-4180-46ad-9b77-e367b17d9727" providerId="ADAL" clId="{FAF40945-A25D-44ED-8CAF-FF82F65DC23D}" dt="2020-03-09T19:06:43.399" v="1241" actId="478"/>
          <ac:picMkLst>
            <pc:docMk/>
            <pc:sldMk cId="1998075012" sldId="256"/>
            <ac:picMk id="15" creationId="{DD211F5B-B48C-43B4-9933-183189D43B5D}"/>
          </ac:picMkLst>
        </pc:picChg>
      </pc:sldChg>
      <pc:sldChg chg="addSp delSp modSp">
        <pc:chgData name="Hartman, Rosemary@DWR" userId="984f44d5-4180-46ad-9b77-e367b17d9727" providerId="ADAL" clId="{FAF40945-A25D-44ED-8CAF-FF82F65DC23D}" dt="2020-03-09T19:07:22.031" v="1251" actId="1076"/>
        <pc:sldMkLst>
          <pc:docMk/>
          <pc:sldMk cId="1361116964" sldId="270"/>
        </pc:sldMkLst>
        <pc:spChg chg="mod">
          <ac:chgData name="Hartman, Rosemary@DWR" userId="984f44d5-4180-46ad-9b77-e367b17d9727" providerId="ADAL" clId="{FAF40945-A25D-44ED-8CAF-FF82F65DC23D}" dt="2020-03-09T19:07:17.583" v="1249" actId="1076"/>
          <ac:spMkLst>
            <pc:docMk/>
            <pc:sldMk cId="1361116964" sldId="270"/>
            <ac:spMk id="13" creationId="{ECD2CB00-6B5D-4BC0-9F82-0DCDCEFAB5FF}"/>
          </ac:spMkLst>
        </pc:spChg>
        <pc:spChg chg="mod">
          <ac:chgData name="Hartman, Rosemary@DWR" userId="984f44d5-4180-46ad-9b77-e367b17d9727" providerId="ADAL" clId="{FAF40945-A25D-44ED-8CAF-FF82F65DC23D}" dt="2020-03-09T19:07:19.429" v="1250" actId="1076"/>
          <ac:spMkLst>
            <pc:docMk/>
            <pc:sldMk cId="1361116964" sldId="270"/>
            <ac:spMk id="21" creationId="{4A448C76-C9D5-4116-B87C-A3149D299CD0}"/>
          </ac:spMkLst>
        </pc:spChg>
        <pc:spChg chg="mod">
          <ac:chgData name="Hartman, Rosemary@DWR" userId="984f44d5-4180-46ad-9b77-e367b17d9727" providerId="ADAL" clId="{FAF40945-A25D-44ED-8CAF-FF82F65DC23D}" dt="2020-03-09T14:49:13.853" v="229" actId="20577"/>
          <ac:spMkLst>
            <pc:docMk/>
            <pc:sldMk cId="1361116964" sldId="270"/>
            <ac:spMk id="23" creationId="{E6CBE8F5-B43C-45A5-9390-915E77A88028}"/>
          </ac:spMkLst>
        </pc:spChg>
        <pc:grpChg chg="add mod">
          <ac:chgData name="Hartman, Rosemary@DWR" userId="984f44d5-4180-46ad-9b77-e367b17d9727" providerId="ADAL" clId="{FAF40945-A25D-44ED-8CAF-FF82F65DC23D}" dt="2020-03-09T19:07:22.031" v="1251" actId="1076"/>
          <ac:grpSpMkLst>
            <pc:docMk/>
            <pc:sldMk cId="1361116964" sldId="270"/>
            <ac:grpSpMk id="15" creationId="{8BDE0680-BABF-4A76-BF2A-6C55A156D743}"/>
          </ac:grpSpMkLst>
        </pc:grpChg>
        <pc:picChg chg="del">
          <ac:chgData name="Hartman, Rosemary@DWR" userId="984f44d5-4180-46ad-9b77-e367b17d9727" providerId="ADAL" clId="{FAF40945-A25D-44ED-8CAF-FF82F65DC23D}" dt="2020-03-06T23:46:16.029" v="7" actId="478"/>
          <ac:picMkLst>
            <pc:docMk/>
            <pc:sldMk cId="1361116964" sldId="270"/>
            <ac:picMk id="5" creationId="{7558E72A-8583-4768-8FF4-9419B08E7150}"/>
          </ac:picMkLst>
        </pc:picChg>
        <pc:picChg chg="add mod ord">
          <ac:chgData name="Hartman, Rosemary@DWR" userId="984f44d5-4180-46ad-9b77-e367b17d9727" providerId="ADAL" clId="{FAF40945-A25D-44ED-8CAF-FF82F65DC23D}" dt="2020-03-06T23:46:23.946" v="10" actId="1076"/>
          <ac:picMkLst>
            <pc:docMk/>
            <pc:sldMk cId="1361116964" sldId="270"/>
            <ac:picMk id="6" creationId="{31562A14-E799-47D1-9636-003EFF5983B1}"/>
          </ac:picMkLst>
        </pc:picChg>
        <pc:picChg chg="del">
          <ac:chgData name="Hartman, Rosemary@DWR" userId="984f44d5-4180-46ad-9b77-e367b17d9727" providerId="ADAL" clId="{FAF40945-A25D-44ED-8CAF-FF82F65DC23D}" dt="2020-03-09T19:07:12.445" v="1246" actId="478"/>
          <ac:picMkLst>
            <pc:docMk/>
            <pc:sldMk cId="1361116964" sldId="270"/>
            <ac:picMk id="16" creationId="{ED5EF657-FD14-4CDF-BC68-D42F5F9E4639}"/>
          </ac:picMkLst>
        </pc:picChg>
      </pc:sldChg>
      <pc:sldChg chg="addSp delSp modSp">
        <pc:chgData name="Hartman, Rosemary@DWR" userId="984f44d5-4180-46ad-9b77-e367b17d9727" providerId="ADAL" clId="{FAF40945-A25D-44ED-8CAF-FF82F65DC23D}" dt="2020-03-09T19:40:29.804" v="1346" actId="478"/>
        <pc:sldMkLst>
          <pc:docMk/>
          <pc:sldMk cId="89526991" sldId="271"/>
        </pc:sldMkLst>
        <pc:spChg chg="mod">
          <ac:chgData name="Hartman, Rosemary@DWR" userId="984f44d5-4180-46ad-9b77-e367b17d9727" providerId="ADAL" clId="{FAF40945-A25D-44ED-8CAF-FF82F65DC23D}" dt="2020-03-09T18:39:18.637" v="602" actId="1036"/>
          <ac:spMkLst>
            <pc:docMk/>
            <pc:sldMk cId="89526991" sldId="271"/>
            <ac:spMk id="17" creationId="{E7055552-C7D4-43C3-A6C9-2705DCD3DF6E}"/>
          </ac:spMkLst>
        </pc:spChg>
        <pc:spChg chg="mod">
          <ac:chgData name="Hartman, Rosemary@DWR" userId="984f44d5-4180-46ad-9b77-e367b17d9727" providerId="ADAL" clId="{FAF40945-A25D-44ED-8CAF-FF82F65DC23D}" dt="2020-03-09T14:46:20.044" v="164" actId="20577"/>
          <ac:spMkLst>
            <pc:docMk/>
            <pc:sldMk cId="89526991" sldId="271"/>
            <ac:spMk id="18" creationId="{377AB46F-CDA5-4920-B5FB-39C4A0BF47A7}"/>
          </ac:spMkLst>
        </pc:spChg>
        <pc:spChg chg="mod">
          <ac:chgData name="Hartman, Rosemary@DWR" userId="984f44d5-4180-46ad-9b77-e367b17d9727" providerId="ADAL" clId="{FAF40945-A25D-44ED-8CAF-FF82F65DC23D}" dt="2020-03-09T18:36:28.250" v="553" actId="1076"/>
          <ac:spMkLst>
            <pc:docMk/>
            <pc:sldMk cId="89526991" sldId="271"/>
            <ac:spMk id="20" creationId="{7546780F-638A-4417-91F5-64F012FA4ED2}"/>
          </ac:spMkLst>
        </pc:spChg>
        <pc:spChg chg="mod">
          <ac:chgData name="Hartman, Rosemary@DWR" userId="984f44d5-4180-46ad-9b77-e367b17d9727" providerId="ADAL" clId="{FAF40945-A25D-44ED-8CAF-FF82F65DC23D}" dt="2020-03-09T18:36:33.434" v="555" actId="1076"/>
          <ac:spMkLst>
            <pc:docMk/>
            <pc:sldMk cId="89526991" sldId="271"/>
            <ac:spMk id="21" creationId="{E2C6D5CC-871D-4EBF-8F49-E095DA2E5CFE}"/>
          </ac:spMkLst>
        </pc:spChg>
        <pc:spChg chg="mod">
          <ac:chgData name="Hartman, Rosemary@DWR" userId="984f44d5-4180-46ad-9b77-e367b17d9727" providerId="ADAL" clId="{FAF40945-A25D-44ED-8CAF-FF82F65DC23D}" dt="2020-03-09T18:36:38.674" v="556" actId="1076"/>
          <ac:spMkLst>
            <pc:docMk/>
            <pc:sldMk cId="89526991" sldId="271"/>
            <ac:spMk id="22" creationId="{710AF7AD-5BEE-4E91-AA1C-83933C4D6362}"/>
          </ac:spMkLst>
        </pc:spChg>
        <pc:spChg chg="mod">
          <ac:chgData name="Hartman, Rosemary@DWR" userId="984f44d5-4180-46ad-9b77-e367b17d9727" providerId="ADAL" clId="{FAF40945-A25D-44ED-8CAF-FF82F65DC23D}" dt="2020-03-09T14:48:04.973" v="228" actId="1076"/>
          <ac:spMkLst>
            <pc:docMk/>
            <pc:sldMk cId="89526991" sldId="271"/>
            <ac:spMk id="23" creationId="{C389D94F-0FA8-4D3B-9C9F-322A4523EDD3}"/>
          </ac:spMkLst>
        </pc:spChg>
        <pc:spChg chg="mod">
          <ac:chgData name="Hartman, Rosemary@DWR" userId="984f44d5-4180-46ad-9b77-e367b17d9727" providerId="ADAL" clId="{FAF40945-A25D-44ED-8CAF-FF82F65DC23D}" dt="2020-03-09T18:39:18.637" v="602" actId="1036"/>
          <ac:spMkLst>
            <pc:docMk/>
            <pc:sldMk cId="89526991" sldId="271"/>
            <ac:spMk id="26" creationId="{3B3BB663-3AE5-430D-90F4-8CEF6BD89BCE}"/>
          </ac:spMkLst>
        </pc:spChg>
        <pc:spChg chg="mod">
          <ac:chgData name="Hartman, Rosemary@DWR" userId="984f44d5-4180-46ad-9b77-e367b17d9727" providerId="ADAL" clId="{FAF40945-A25D-44ED-8CAF-FF82F65DC23D}" dt="2020-03-09T18:39:18.637" v="602" actId="1036"/>
          <ac:spMkLst>
            <pc:docMk/>
            <pc:sldMk cId="89526991" sldId="271"/>
            <ac:spMk id="28" creationId="{B9E9807A-8D05-4948-AF07-AFCCFFD3D08F}"/>
          </ac:spMkLst>
        </pc:spChg>
        <pc:grpChg chg="add mod">
          <ac:chgData name="Hartman, Rosemary@DWR" userId="984f44d5-4180-46ad-9b77-e367b17d9727" providerId="ADAL" clId="{FAF40945-A25D-44ED-8CAF-FF82F65DC23D}" dt="2020-03-09T19:06:52.278" v="1244" actId="1076"/>
          <ac:grpSpMkLst>
            <pc:docMk/>
            <pc:sldMk cId="89526991" sldId="271"/>
            <ac:grpSpMk id="24" creationId="{98B17D27-42B3-49B3-AC20-FAE7C4265788}"/>
          </ac:grpSpMkLst>
        </pc:grpChg>
        <pc:grpChg chg="add del mod">
          <ac:chgData name="Hartman, Rosemary@DWR" userId="984f44d5-4180-46ad-9b77-e367b17d9727" providerId="ADAL" clId="{FAF40945-A25D-44ED-8CAF-FF82F65DC23D}" dt="2020-03-09T19:40:29.804" v="1346" actId="478"/>
          <ac:grpSpMkLst>
            <pc:docMk/>
            <pc:sldMk cId="89526991" sldId="271"/>
            <ac:grpSpMk id="29" creationId="{670B15F3-C42C-4B34-ABF9-E1DAD3CE877A}"/>
          </ac:grpSpMkLst>
        </pc:grpChg>
        <pc:picChg chg="add mod ord">
          <ac:chgData name="Hartman, Rosemary@DWR" userId="984f44d5-4180-46ad-9b77-e367b17d9727" providerId="ADAL" clId="{FAF40945-A25D-44ED-8CAF-FF82F65DC23D}" dt="2020-03-09T18:39:23.210" v="615" actId="1036"/>
          <ac:picMkLst>
            <pc:docMk/>
            <pc:sldMk cId="89526991" sldId="271"/>
            <ac:picMk id="3" creationId="{CC9CE11A-4716-4F8A-9AC7-C1452EE02740}"/>
          </ac:picMkLst>
        </pc:picChg>
        <pc:picChg chg="add mod">
          <ac:chgData name="Hartman, Rosemary@DWR" userId="984f44d5-4180-46ad-9b77-e367b17d9727" providerId="ADAL" clId="{FAF40945-A25D-44ED-8CAF-FF82F65DC23D}" dt="2020-03-09T14:47:05.540" v="182" actId="1076"/>
          <ac:picMkLst>
            <pc:docMk/>
            <pc:sldMk cId="89526991" sldId="271"/>
            <ac:picMk id="4" creationId="{E2A0F206-C514-4141-B2A6-8B87F126E65C}"/>
          </ac:picMkLst>
        </pc:picChg>
        <pc:picChg chg="del">
          <ac:chgData name="Hartman, Rosemary@DWR" userId="984f44d5-4180-46ad-9b77-e367b17d9727" providerId="ADAL" clId="{FAF40945-A25D-44ED-8CAF-FF82F65DC23D}" dt="2020-02-28T19:33:20.254" v="0" actId="478"/>
          <ac:picMkLst>
            <pc:docMk/>
            <pc:sldMk cId="89526991" sldId="271"/>
            <ac:picMk id="4" creationId="{EF43B391-0C0E-4AA5-9CED-7BB7F4CBD6B6}"/>
          </ac:picMkLst>
        </pc:picChg>
        <pc:picChg chg="del">
          <ac:chgData name="Hartman, Rosemary@DWR" userId="984f44d5-4180-46ad-9b77-e367b17d9727" providerId="ADAL" clId="{FAF40945-A25D-44ED-8CAF-FF82F65DC23D}" dt="2020-03-09T18:36:24.607" v="551" actId="478"/>
          <ac:picMkLst>
            <pc:docMk/>
            <pc:sldMk cId="89526991" sldId="271"/>
            <ac:picMk id="8" creationId="{EDB24656-BA07-4906-9DFB-609956C16937}"/>
          </ac:picMkLst>
        </pc:picChg>
        <pc:picChg chg="del">
          <ac:chgData name="Hartman, Rosemary@DWR" userId="984f44d5-4180-46ad-9b77-e367b17d9727" providerId="ADAL" clId="{FAF40945-A25D-44ED-8CAF-FF82F65DC23D}" dt="2020-03-09T14:46:23.060" v="165" actId="478"/>
          <ac:picMkLst>
            <pc:docMk/>
            <pc:sldMk cId="89526991" sldId="271"/>
            <ac:picMk id="15" creationId="{F4F664CE-FD08-4C9F-B2DE-F85E8EC18F13}"/>
          </ac:picMkLst>
        </pc:picChg>
        <pc:picChg chg="add del mod">
          <ac:chgData name="Hartman, Rosemary@DWR" userId="984f44d5-4180-46ad-9b77-e367b17d9727" providerId="ADAL" clId="{FAF40945-A25D-44ED-8CAF-FF82F65DC23D}" dt="2020-03-09T19:06:35.664" v="1238" actId="478"/>
          <ac:picMkLst>
            <pc:docMk/>
            <pc:sldMk cId="89526991" sldId="271"/>
            <ac:picMk id="16" creationId="{0CBBDD3F-A057-4A97-B8F8-A37462090B14}"/>
          </ac:picMkLst>
        </pc:picChg>
      </pc:sldChg>
      <pc:sldChg chg="addSp delSp modSp">
        <pc:chgData name="Hartman, Rosemary@DWR" userId="984f44d5-4180-46ad-9b77-e367b17d9727" providerId="ADAL" clId="{FAF40945-A25D-44ED-8CAF-FF82F65DC23D}" dt="2020-03-09T19:07:06.056" v="1245" actId="1076"/>
        <pc:sldMkLst>
          <pc:docMk/>
          <pc:sldMk cId="1056247700" sldId="272"/>
        </pc:sldMkLst>
        <pc:spChg chg="mod">
          <ac:chgData name="Hartman, Rosemary@DWR" userId="984f44d5-4180-46ad-9b77-e367b17d9727" providerId="ADAL" clId="{FAF40945-A25D-44ED-8CAF-FF82F65DC23D}" dt="2020-03-09T14:51:35.059" v="255" actId="20577"/>
          <ac:spMkLst>
            <pc:docMk/>
            <pc:sldMk cId="1056247700" sldId="272"/>
            <ac:spMk id="19" creationId="{E49C8DD2-2F60-4A66-8549-E056FE0F94D1}"/>
          </ac:spMkLst>
        </pc:spChg>
        <pc:grpChg chg="add mod">
          <ac:chgData name="Hartman, Rosemary@DWR" userId="984f44d5-4180-46ad-9b77-e367b17d9727" providerId="ADAL" clId="{FAF40945-A25D-44ED-8CAF-FF82F65DC23D}" dt="2020-03-09T19:07:06.056" v="1245" actId="1076"/>
          <ac:grpSpMkLst>
            <pc:docMk/>
            <pc:sldMk cId="1056247700" sldId="272"/>
            <ac:grpSpMk id="16" creationId="{E688BF9E-8C67-4ED2-ADB6-6770549C330D}"/>
          </ac:grpSpMkLst>
        </pc:grpChg>
        <pc:picChg chg="mod">
          <ac:chgData name="Hartman, Rosemary@DWR" userId="984f44d5-4180-46ad-9b77-e367b17d9727" providerId="ADAL" clId="{FAF40945-A25D-44ED-8CAF-FF82F65DC23D}" dt="2020-03-09T18:39:06.537" v="577" actId="1076"/>
          <ac:picMkLst>
            <pc:docMk/>
            <pc:sldMk cId="1056247700" sldId="272"/>
            <ac:picMk id="4" creationId="{7AD0FFCC-32A6-40CC-9E16-DEC35F5F1512}"/>
          </ac:picMkLst>
        </pc:picChg>
        <pc:picChg chg="del">
          <ac:chgData name="Hartman, Rosemary@DWR" userId="984f44d5-4180-46ad-9b77-e367b17d9727" providerId="ADAL" clId="{FAF40945-A25D-44ED-8CAF-FF82F65DC23D}" dt="2020-03-09T18:36:55.946" v="557" actId="478"/>
          <ac:picMkLst>
            <pc:docMk/>
            <pc:sldMk cId="1056247700" sldId="272"/>
            <ac:picMk id="14" creationId="{986453DE-24CC-4938-B44B-09EF62C8C26D}"/>
          </ac:picMkLst>
        </pc:picChg>
        <pc:picChg chg="add del mod">
          <ac:chgData name="Hartman, Rosemary@DWR" userId="984f44d5-4180-46ad-9b77-e367b17d9727" providerId="ADAL" clId="{FAF40945-A25D-44ED-8CAF-FF82F65DC23D}" dt="2020-03-09T19:06:28.118" v="1235" actId="478"/>
          <ac:picMkLst>
            <pc:docMk/>
            <pc:sldMk cId="1056247700" sldId="272"/>
            <ac:picMk id="15" creationId="{709B7CD0-DAA9-4FA2-BBFC-0C75A740624D}"/>
          </ac:picMkLst>
        </pc:picChg>
      </pc:sldChg>
      <pc:sldChg chg="addSp delSp modSp">
        <pc:chgData name="Hartman, Rosemary@DWR" userId="984f44d5-4180-46ad-9b77-e367b17d9727" providerId="ADAL" clId="{FAF40945-A25D-44ED-8CAF-FF82F65DC23D}" dt="2020-03-09T19:42:16.890" v="1348" actId="478"/>
        <pc:sldMkLst>
          <pc:docMk/>
          <pc:sldMk cId="3824117055" sldId="273"/>
        </pc:sldMkLst>
        <pc:spChg chg="mod">
          <ac:chgData name="Hartman, Rosemary@DWR" userId="984f44d5-4180-46ad-9b77-e367b17d9727" providerId="ADAL" clId="{FAF40945-A25D-44ED-8CAF-FF82F65DC23D}" dt="2020-03-09T14:52:00.224" v="256" actId="20577"/>
          <ac:spMkLst>
            <pc:docMk/>
            <pc:sldMk cId="3824117055" sldId="273"/>
            <ac:spMk id="18" creationId="{48105D53-210E-49E6-894F-5B5734650331}"/>
          </ac:spMkLst>
        </pc:spChg>
        <pc:grpChg chg="add mod">
          <ac:chgData name="Hartman, Rosemary@DWR" userId="984f44d5-4180-46ad-9b77-e367b17d9727" providerId="ADAL" clId="{FAF40945-A25D-44ED-8CAF-FF82F65DC23D}" dt="2020-03-09T19:06:23.752" v="1234" actId="1076"/>
          <ac:grpSpMkLst>
            <pc:docMk/>
            <pc:sldMk cId="3824117055" sldId="273"/>
            <ac:grpSpMk id="29" creationId="{17CC2BF0-BA09-475C-9B14-0AB817CC653D}"/>
          </ac:grpSpMkLst>
        </pc:grpChg>
        <pc:grpChg chg="add del mod">
          <ac:chgData name="Hartman, Rosemary@DWR" userId="984f44d5-4180-46ad-9b77-e367b17d9727" providerId="ADAL" clId="{FAF40945-A25D-44ED-8CAF-FF82F65DC23D}" dt="2020-03-09T19:42:16.890" v="1348" actId="478"/>
          <ac:grpSpMkLst>
            <pc:docMk/>
            <pc:sldMk cId="3824117055" sldId="273"/>
            <ac:grpSpMk id="33" creationId="{D7D274BC-FAC3-4039-B2D6-E38F15291F6A}"/>
          </ac:grpSpMkLst>
        </pc:grpChg>
        <pc:picChg chg="add del mod">
          <ac:chgData name="Hartman, Rosemary@DWR" userId="984f44d5-4180-46ad-9b77-e367b17d9727" providerId="ADAL" clId="{FAF40945-A25D-44ED-8CAF-FF82F65DC23D}" dt="2020-03-06T23:46:52.850" v="14" actId="478"/>
          <ac:picMkLst>
            <pc:docMk/>
            <pc:sldMk cId="3824117055" sldId="273"/>
            <ac:picMk id="3" creationId="{7DD62A04-BC33-4F6F-8F7B-F5F92CD1F802}"/>
          </ac:picMkLst>
        </pc:picChg>
        <pc:picChg chg="del">
          <ac:chgData name="Hartman, Rosemary@DWR" userId="984f44d5-4180-46ad-9b77-e367b17d9727" providerId="ADAL" clId="{FAF40945-A25D-44ED-8CAF-FF82F65DC23D}" dt="2020-03-09T18:38:12.978" v="568" actId="478"/>
          <ac:picMkLst>
            <pc:docMk/>
            <pc:sldMk cId="3824117055" sldId="273"/>
            <ac:picMk id="4" creationId="{E2EB14FC-CE7B-4501-A68D-451F8AFBEC52}"/>
          </ac:picMkLst>
        </pc:picChg>
        <pc:picChg chg="add del mod ord">
          <ac:chgData name="Hartman, Rosemary@DWR" userId="984f44d5-4180-46ad-9b77-e367b17d9727" providerId="ADAL" clId="{FAF40945-A25D-44ED-8CAF-FF82F65DC23D}" dt="2020-03-09T19:35:35.388" v="1255" actId="478"/>
          <ac:picMkLst>
            <pc:docMk/>
            <pc:sldMk cId="3824117055" sldId="273"/>
            <ac:picMk id="7" creationId="{4E5AC6E0-3678-4267-BD11-9CF5D865922A}"/>
          </ac:picMkLst>
        </pc:picChg>
        <pc:picChg chg="add del mod ord">
          <ac:chgData name="Hartman, Rosemary@DWR" userId="984f44d5-4180-46ad-9b77-e367b17d9727" providerId="ADAL" clId="{FAF40945-A25D-44ED-8CAF-FF82F65DC23D}" dt="2020-03-09T19:36:47.185" v="1261" actId="478"/>
          <ac:picMkLst>
            <pc:docMk/>
            <pc:sldMk cId="3824117055" sldId="273"/>
            <ac:picMk id="10" creationId="{E901E696-FC12-4A58-8054-8A959F6B84F4}"/>
          </ac:picMkLst>
        </pc:picChg>
        <pc:picChg chg="add mod ord">
          <ac:chgData name="Hartman, Rosemary@DWR" userId="984f44d5-4180-46ad-9b77-e367b17d9727" providerId="ADAL" clId="{FAF40945-A25D-44ED-8CAF-FF82F65DC23D}" dt="2020-03-09T19:36:58.603" v="1266" actId="167"/>
          <ac:picMkLst>
            <pc:docMk/>
            <pc:sldMk cId="3824117055" sldId="273"/>
            <ac:picMk id="12" creationId="{551CF12F-C3E1-476C-9111-915FC492CE3B}"/>
          </ac:picMkLst>
        </pc:picChg>
        <pc:picChg chg="add del mod">
          <ac:chgData name="Hartman, Rosemary@DWR" userId="984f44d5-4180-46ad-9b77-e367b17d9727" providerId="ADAL" clId="{FAF40945-A25D-44ED-8CAF-FF82F65DC23D}" dt="2020-03-09T19:06:19.430" v="1232" actId="478"/>
          <ac:picMkLst>
            <pc:docMk/>
            <pc:sldMk cId="3824117055" sldId="273"/>
            <ac:picMk id="28" creationId="{4A684F7A-A19E-4711-8873-278F4E1294C8}"/>
          </ac:picMkLst>
        </pc:picChg>
        <pc:picChg chg="del">
          <ac:chgData name="Hartman, Rosemary@DWR" userId="984f44d5-4180-46ad-9b77-e367b17d9727" providerId="ADAL" clId="{FAF40945-A25D-44ED-8CAF-FF82F65DC23D}" dt="2020-03-09T18:36:11.771" v="548" actId="478"/>
          <ac:picMkLst>
            <pc:docMk/>
            <pc:sldMk cId="3824117055" sldId="273"/>
            <ac:picMk id="30" creationId="{58F0A6CA-21BD-4C83-914D-3C1400F7FA8B}"/>
          </ac:picMkLst>
        </pc:picChg>
      </pc:sldChg>
      <pc:sldChg chg="addSp delSp modSp">
        <pc:chgData name="Hartman, Rosemary@DWR" userId="984f44d5-4180-46ad-9b77-e367b17d9727" providerId="ADAL" clId="{FAF40945-A25D-44ED-8CAF-FF82F65DC23D}" dt="2020-03-09T20:50:30.596" v="1354" actId="167"/>
        <pc:sldMkLst>
          <pc:docMk/>
          <pc:sldMk cId="532555148" sldId="274"/>
        </pc:sldMkLst>
        <pc:spChg chg="add mod">
          <ac:chgData name="Hartman, Rosemary@DWR" userId="984f44d5-4180-46ad-9b77-e367b17d9727" providerId="ADAL" clId="{FAF40945-A25D-44ED-8CAF-FF82F65DC23D}" dt="2020-03-09T18:55:26.435" v="793" actId="164"/>
          <ac:spMkLst>
            <pc:docMk/>
            <pc:sldMk cId="532555148" sldId="274"/>
            <ac:spMk id="17" creationId="{06A2D0CE-6D8B-4DD0-BAA5-54F79B4504DB}"/>
          </ac:spMkLst>
        </pc:spChg>
        <pc:spChg chg="mod">
          <ac:chgData name="Hartman, Rosemary@DWR" userId="984f44d5-4180-46ad-9b77-e367b17d9727" providerId="ADAL" clId="{FAF40945-A25D-44ED-8CAF-FF82F65DC23D}" dt="2020-03-09T19:38:39.041" v="1339" actId="20577"/>
          <ac:spMkLst>
            <pc:docMk/>
            <pc:sldMk cId="532555148" sldId="274"/>
            <ac:spMk id="21" creationId="{11B316AA-893E-42C1-B962-57FF29955D27}"/>
          </ac:spMkLst>
        </pc:spChg>
        <pc:spChg chg="mod">
          <ac:chgData name="Hartman, Rosemary@DWR" userId="984f44d5-4180-46ad-9b77-e367b17d9727" providerId="ADAL" clId="{FAF40945-A25D-44ED-8CAF-FF82F65DC23D}" dt="2020-03-09T18:55:58.893" v="851" actId="255"/>
          <ac:spMkLst>
            <pc:docMk/>
            <pc:sldMk cId="532555148" sldId="274"/>
            <ac:spMk id="25" creationId="{55D77AB5-E1E2-4300-AED2-48E8D8D97E1E}"/>
          </ac:spMkLst>
        </pc:spChg>
        <pc:spChg chg="mod">
          <ac:chgData name="Hartman, Rosemary@DWR" userId="984f44d5-4180-46ad-9b77-e367b17d9727" providerId="ADAL" clId="{FAF40945-A25D-44ED-8CAF-FF82F65DC23D}" dt="2020-03-09T18:55:52.613" v="850" actId="1035"/>
          <ac:spMkLst>
            <pc:docMk/>
            <pc:sldMk cId="532555148" sldId="274"/>
            <ac:spMk id="26" creationId="{3C20BC05-8967-4F69-A55F-C1AF76F5354B}"/>
          </ac:spMkLst>
        </pc:spChg>
        <pc:spChg chg="add mod">
          <ac:chgData name="Hartman, Rosemary@DWR" userId="984f44d5-4180-46ad-9b77-e367b17d9727" providerId="ADAL" clId="{FAF40945-A25D-44ED-8CAF-FF82F65DC23D}" dt="2020-03-09T18:55:26.435" v="793" actId="164"/>
          <ac:spMkLst>
            <pc:docMk/>
            <pc:sldMk cId="532555148" sldId="274"/>
            <ac:spMk id="27" creationId="{F41E921F-9A28-4AD2-8C44-5067D77BBE9E}"/>
          </ac:spMkLst>
        </pc:spChg>
        <pc:spChg chg="mod">
          <ac:chgData name="Hartman, Rosemary@DWR" userId="984f44d5-4180-46ad-9b77-e367b17d9727" providerId="ADAL" clId="{FAF40945-A25D-44ED-8CAF-FF82F65DC23D}" dt="2020-03-09T18:56:21.707" v="859" actId="1076"/>
          <ac:spMkLst>
            <pc:docMk/>
            <pc:sldMk cId="532555148" sldId="274"/>
            <ac:spMk id="28" creationId="{62C129EA-E30A-4728-BB45-04419A547AA8}"/>
          </ac:spMkLst>
        </pc:spChg>
        <pc:grpChg chg="add mod">
          <ac:chgData name="Hartman, Rosemary@DWR" userId="984f44d5-4180-46ad-9b77-e367b17d9727" providerId="ADAL" clId="{FAF40945-A25D-44ED-8CAF-FF82F65DC23D}" dt="2020-03-09T19:05:14.753" v="1220" actId="1076"/>
          <ac:grpSpMkLst>
            <pc:docMk/>
            <pc:sldMk cId="532555148" sldId="274"/>
            <ac:grpSpMk id="30" creationId="{0585D84C-8450-4CBF-A2A1-5FAEEE73ED65}"/>
          </ac:grpSpMkLst>
        </pc:grpChg>
        <pc:grpChg chg="add mod">
          <ac:chgData name="Hartman, Rosemary@DWR" userId="984f44d5-4180-46ad-9b77-e367b17d9727" providerId="ADAL" clId="{FAF40945-A25D-44ED-8CAF-FF82F65DC23D}" dt="2020-03-09T19:05:18.010" v="1222" actId="1076"/>
          <ac:grpSpMkLst>
            <pc:docMk/>
            <pc:sldMk cId="532555148" sldId="274"/>
            <ac:grpSpMk id="2049" creationId="{C48C5187-A76A-48BB-8253-46ECC89E92C3}"/>
          </ac:grpSpMkLst>
        </pc:grpChg>
        <pc:picChg chg="add del mod">
          <ac:chgData name="Hartman, Rosemary@DWR" userId="984f44d5-4180-46ad-9b77-e367b17d9727" providerId="ADAL" clId="{FAF40945-A25D-44ED-8CAF-FF82F65DC23D}" dt="2020-03-06T23:51:53.471" v="28" actId="478"/>
          <ac:picMkLst>
            <pc:docMk/>
            <pc:sldMk cId="532555148" sldId="274"/>
            <ac:picMk id="3" creationId="{81CD10AE-0088-4327-82DE-7CDCF56736B7}"/>
          </ac:picMkLst>
        </pc:picChg>
        <pc:picChg chg="add del mod ord">
          <ac:chgData name="Hartman, Rosemary@DWR" userId="984f44d5-4180-46ad-9b77-e367b17d9727" providerId="ADAL" clId="{FAF40945-A25D-44ED-8CAF-FF82F65DC23D}" dt="2020-03-07T00:07:35.313" v="59" actId="478"/>
          <ac:picMkLst>
            <pc:docMk/>
            <pc:sldMk cId="532555148" sldId="274"/>
            <ac:picMk id="5" creationId="{1630B26E-AF22-4499-BF60-A7DEE123D04F}"/>
          </ac:picMkLst>
        </pc:picChg>
        <pc:picChg chg="del">
          <ac:chgData name="Hartman, Rosemary@DWR" userId="984f44d5-4180-46ad-9b77-e367b17d9727" providerId="ADAL" clId="{FAF40945-A25D-44ED-8CAF-FF82F65DC23D}" dt="2020-03-06T23:52:07.501" v="29" actId="478"/>
          <ac:picMkLst>
            <pc:docMk/>
            <pc:sldMk cId="532555148" sldId="274"/>
            <ac:picMk id="6" creationId="{2BB5AE94-4FF6-4214-86EC-9F0391BD8D6A}"/>
          </ac:picMkLst>
        </pc:picChg>
        <pc:picChg chg="del">
          <ac:chgData name="Hartman, Rosemary@DWR" userId="984f44d5-4180-46ad-9b77-e367b17d9727" providerId="ADAL" clId="{FAF40945-A25D-44ED-8CAF-FF82F65DC23D}" dt="2020-03-07T00:03:14.998" v="46" actId="478"/>
          <ac:picMkLst>
            <pc:docMk/>
            <pc:sldMk cId="532555148" sldId="274"/>
            <ac:picMk id="8" creationId="{D99914E2-8C8F-44F8-83F3-FE0D5E3A6CD0}"/>
          </ac:picMkLst>
        </pc:picChg>
        <pc:picChg chg="add del mod">
          <ac:chgData name="Hartman, Rosemary@DWR" userId="984f44d5-4180-46ad-9b77-e367b17d9727" providerId="ADAL" clId="{FAF40945-A25D-44ED-8CAF-FF82F65DC23D}" dt="2020-03-07T00:03:58.931" v="50" actId="478"/>
          <ac:picMkLst>
            <pc:docMk/>
            <pc:sldMk cId="532555148" sldId="274"/>
            <ac:picMk id="9" creationId="{B2E3D6D0-BE18-4188-81EC-4A29DF5D1823}"/>
          </ac:picMkLst>
        </pc:picChg>
        <pc:picChg chg="add del mod">
          <ac:chgData name="Hartman, Rosemary@DWR" userId="984f44d5-4180-46ad-9b77-e367b17d9727" providerId="ADAL" clId="{FAF40945-A25D-44ED-8CAF-FF82F65DC23D}" dt="2020-03-09T18:59:54.451" v="860" actId="478"/>
          <ac:picMkLst>
            <pc:docMk/>
            <pc:sldMk cId="532555148" sldId="274"/>
            <ac:picMk id="11" creationId="{F2EFFB47-2F25-41D8-B89B-6881A17E90E5}"/>
          </ac:picMkLst>
        </pc:picChg>
        <pc:picChg chg="add del mod ord">
          <ac:chgData name="Hartman, Rosemary@DWR" userId="984f44d5-4180-46ad-9b77-e367b17d9727" providerId="ADAL" clId="{FAF40945-A25D-44ED-8CAF-FF82F65DC23D}" dt="2020-03-09T20:50:20.604" v="1352" actId="478"/>
          <ac:picMkLst>
            <pc:docMk/>
            <pc:sldMk cId="532555148" sldId="274"/>
            <ac:picMk id="13" creationId="{C9CD9B91-A2B9-4919-A2CB-D11E29214E33}"/>
          </ac:picMkLst>
        </pc:picChg>
        <pc:picChg chg="add mod ord">
          <ac:chgData name="Hartman, Rosemary@DWR" userId="984f44d5-4180-46ad-9b77-e367b17d9727" providerId="ADAL" clId="{FAF40945-A25D-44ED-8CAF-FF82F65DC23D}" dt="2020-03-09T18:52:16.258" v="655" actId="1036"/>
          <ac:picMkLst>
            <pc:docMk/>
            <pc:sldMk cId="532555148" sldId="274"/>
            <ac:picMk id="16" creationId="{990C04C9-9738-4160-B264-0704BC68709A}"/>
          </ac:picMkLst>
        </pc:picChg>
        <pc:picChg chg="mod">
          <ac:chgData name="Hartman, Rosemary@DWR" userId="984f44d5-4180-46ad-9b77-e367b17d9727" providerId="ADAL" clId="{FAF40945-A25D-44ED-8CAF-FF82F65DC23D}" dt="2020-03-09T18:52:16.258" v="655" actId="1036"/>
          <ac:picMkLst>
            <pc:docMk/>
            <pc:sldMk cId="532555148" sldId="274"/>
            <ac:picMk id="19" creationId="{32A76AB4-11C4-43B9-9F80-11555969FF2E}"/>
          </ac:picMkLst>
        </pc:picChg>
        <pc:picChg chg="del mod">
          <ac:chgData name="Hartman, Rosemary@DWR" userId="984f44d5-4180-46ad-9b77-e367b17d9727" providerId="ADAL" clId="{FAF40945-A25D-44ED-8CAF-FF82F65DC23D}" dt="2020-03-07T00:08:12.751" v="72" actId="478"/>
          <ac:picMkLst>
            <pc:docMk/>
            <pc:sldMk cId="532555148" sldId="274"/>
            <ac:picMk id="22" creationId="{9EC4ECE7-1854-4596-8990-E3C02258DA77}"/>
          </ac:picMkLst>
        </pc:picChg>
        <pc:picChg chg="mod modCrop">
          <ac:chgData name="Hartman, Rosemary@DWR" userId="984f44d5-4180-46ad-9b77-e367b17d9727" providerId="ADAL" clId="{FAF40945-A25D-44ED-8CAF-FF82F65DC23D}" dt="2020-03-09T19:05:09.049" v="1218" actId="164"/>
          <ac:picMkLst>
            <pc:docMk/>
            <pc:sldMk cId="532555148" sldId="274"/>
            <ac:picMk id="24" creationId="{D36B18A0-7A62-4A53-8227-463A368250DB}"/>
          </ac:picMkLst>
        </pc:picChg>
        <pc:picChg chg="add mod modCrop">
          <ac:chgData name="Hartman, Rosemary@DWR" userId="984f44d5-4180-46ad-9b77-e367b17d9727" providerId="ADAL" clId="{FAF40945-A25D-44ED-8CAF-FF82F65DC23D}" dt="2020-03-09T19:05:09.049" v="1218" actId="164"/>
          <ac:picMkLst>
            <pc:docMk/>
            <pc:sldMk cId="532555148" sldId="274"/>
            <ac:picMk id="34" creationId="{87380207-2CD6-4573-8B74-19D087AB4EE5}"/>
          </ac:picMkLst>
        </pc:picChg>
        <pc:picChg chg="add mod ord">
          <ac:chgData name="Hartman, Rosemary@DWR" userId="984f44d5-4180-46ad-9b77-e367b17d9727" providerId="ADAL" clId="{FAF40945-A25D-44ED-8CAF-FF82F65DC23D}" dt="2020-03-09T19:00:25.130" v="866" actId="1076"/>
          <ac:picMkLst>
            <pc:docMk/>
            <pc:sldMk cId="532555148" sldId="274"/>
            <ac:picMk id="2048" creationId="{80095C46-4766-4EE5-B1F9-B060948AD01B}"/>
          </ac:picMkLst>
        </pc:picChg>
        <pc:picChg chg="add mod">
          <ac:chgData name="Hartman, Rosemary@DWR" userId="984f44d5-4180-46ad-9b77-e367b17d9727" providerId="ADAL" clId="{FAF40945-A25D-44ED-8CAF-FF82F65DC23D}" dt="2020-03-09T18:52:16.258" v="655" actId="1036"/>
          <ac:picMkLst>
            <pc:docMk/>
            <pc:sldMk cId="532555148" sldId="274"/>
            <ac:picMk id="2050" creationId="{2C0061C0-04DB-4C2A-903C-0E6E46D4F311}"/>
          </ac:picMkLst>
        </pc:picChg>
        <pc:picChg chg="add mod ord">
          <ac:chgData name="Hartman, Rosemary@DWR" userId="984f44d5-4180-46ad-9b77-e367b17d9727" providerId="ADAL" clId="{FAF40945-A25D-44ED-8CAF-FF82F65DC23D}" dt="2020-03-09T20:50:30.596" v="1354" actId="167"/>
          <ac:picMkLst>
            <pc:docMk/>
            <pc:sldMk cId="532555148" sldId="274"/>
            <ac:picMk id="2052" creationId="{A2F88A8A-F449-4AEC-B5B9-7D46E72E58E9}"/>
          </ac:picMkLst>
        </pc:picChg>
      </pc:sldChg>
      <pc:sldChg chg="addSp delSp modSp">
        <pc:chgData name="Hartman, Rosemary@DWR" userId="984f44d5-4180-46ad-9b77-e367b17d9727" providerId="ADAL" clId="{FAF40945-A25D-44ED-8CAF-FF82F65DC23D}" dt="2020-03-09T19:38:58.319" v="1344" actId="255"/>
        <pc:sldMkLst>
          <pc:docMk/>
          <pc:sldMk cId="159825955" sldId="277"/>
        </pc:sldMkLst>
        <pc:spChg chg="add mod">
          <ac:chgData name="Hartman, Rosemary@DWR" userId="984f44d5-4180-46ad-9b77-e367b17d9727" providerId="ADAL" clId="{FAF40945-A25D-44ED-8CAF-FF82F65DC23D}" dt="2020-03-09T19:04:11.883" v="1205" actId="1076"/>
          <ac:spMkLst>
            <pc:docMk/>
            <pc:sldMk cId="159825955" sldId="277"/>
            <ac:spMk id="16" creationId="{DE33D4DB-60CA-425E-A03E-E9255A094E6C}"/>
          </ac:spMkLst>
        </pc:spChg>
        <pc:spChg chg="mod">
          <ac:chgData name="Hartman, Rosemary@DWR" userId="984f44d5-4180-46ad-9b77-e367b17d9727" providerId="ADAL" clId="{FAF40945-A25D-44ED-8CAF-FF82F65DC23D}" dt="2020-03-09T19:03:37.659" v="1197" actId="20577"/>
          <ac:spMkLst>
            <pc:docMk/>
            <pc:sldMk cId="159825955" sldId="277"/>
            <ac:spMk id="17" creationId="{7261BD04-52ED-4B18-8FAD-DB21CF69C8E7}"/>
          </ac:spMkLst>
        </pc:spChg>
        <pc:spChg chg="del">
          <ac:chgData name="Hartman, Rosemary@DWR" userId="984f44d5-4180-46ad-9b77-e367b17d9727" providerId="ADAL" clId="{FAF40945-A25D-44ED-8CAF-FF82F65DC23D}" dt="2020-03-06T23:50:39.186" v="15" actId="478"/>
          <ac:spMkLst>
            <pc:docMk/>
            <pc:sldMk cId="159825955" sldId="277"/>
            <ac:spMk id="21" creationId="{A599362B-DC9A-4DB7-AD33-45B021A8E64C}"/>
          </ac:spMkLst>
        </pc:spChg>
        <pc:spChg chg="mod">
          <ac:chgData name="Hartman, Rosemary@DWR" userId="984f44d5-4180-46ad-9b77-e367b17d9727" providerId="ADAL" clId="{FAF40945-A25D-44ED-8CAF-FF82F65DC23D}" dt="2020-03-06T23:52:43.017" v="44" actId="1076"/>
          <ac:spMkLst>
            <pc:docMk/>
            <pc:sldMk cId="159825955" sldId="277"/>
            <ac:spMk id="22" creationId="{EE640477-4846-42C6-8E08-19E6B09F2F72}"/>
          </ac:spMkLst>
        </pc:spChg>
        <pc:spChg chg="mod">
          <ac:chgData name="Hartman, Rosemary@DWR" userId="984f44d5-4180-46ad-9b77-e367b17d9727" providerId="ADAL" clId="{FAF40945-A25D-44ED-8CAF-FF82F65DC23D}" dt="2020-03-09T19:03:55.244" v="1199" actId="1076"/>
          <ac:spMkLst>
            <pc:docMk/>
            <pc:sldMk cId="159825955" sldId="277"/>
            <ac:spMk id="23" creationId="{85BF7590-4D20-4B29-AD35-E490E7E6094F}"/>
          </ac:spMkLst>
        </pc:spChg>
        <pc:spChg chg="add mod">
          <ac:chgData name="Hartman, Rosemary@DWR" userId="984f44d5-4180-46ad-9b77-e367b17d9727" providerId="ADAL" clId="{FAF40945-A25D-44ED-8CAF-FF82F65DC23D}" dt="2020-03-09T19:38:49.266" v="1340" actId="255"/>
          <ac:spMkLst>
            <pc:docMk/>
            <pc:sldMk cId="159825955" sldId="277"/>
            <ac:spMk id="25" creationId="{9FC51EFB-1B8D-4533-ABC6-DEE6931B0323}"/>
          </ac:spMkLst>
        </pc:spChg>
        <pc:spChg chg="mod">
          <ac:chgData name="Hartman, Rosemary@DWR" userId="984f44d5-4180-46ad-9b77-e367b17d9727" providerId="ADAL" clId="{FAF40945-A25D-44ED-8CAF-FF82F65DC23D}" dt="2020-03-09T19:38:58.319" v="1344" actId="255"/>
          <ac:spMkLst>
            <pc:docMk/>
            <pc:sldMk cId="159825955" sldId="277"/>
            <ac:spMk id="26" creationId="{F4DCF3B7-ED49-48E7-9CC7-B637B8506A14}"/>
          </ac:spMkLst>
        </pc:spChg>
        <pc:spChg chg="mod ord">
          <ac:chgData name="Hartman, Rosemary@DWR" userId="984f44d5-4180-46ad-9b77-e367b17d9727" providerId="ADAL" clId="{FAF40945-A25D-44ED-8CAF-FF82F65DC23D}" dt="2020-03-09T19:38:53.449" v="1342" actId="255"/>
          <ac:spMkLst>
            <pc:docMk/>
            <pc:sldMk cId="159825955" sldId="277"/>
            <ac:spMk id="27" creationId="{84A2C0C4-4319-4B9D-A954-86EF55F7E173}"/>
          </ac:spMkLst>
        </pc:spChg>
        <pc:spChg chg="del">
          <ac:chgData name="Hartman, Rosemary@DWR" userId="984f44d5-4180-46ad-9b77-e367b17d9727" providerId="ADAL" clId="{FAF40945-A25D-44ED-8CAF-FF82F65DC23D}" dt="2020-03-06T23:50:39.186" v="15" actId="478"/>
          <ac:spMkLst>
            <pc:docMk/>
            <pc:sldMk cId="159825955" sldId="277"/>
            <ac:spMk id="29" creationId="{A4ED331A-BF52-40E0-856C-1F66FC3838D7}"/>
          </ac:spMkLst>
        </pc:spChg>
        <pc:spChg chg="del">
          <ac:chgData name="Hartman, Rosemary@DWR" userId="984f44d5-4180-46ad-9b77-e367b17d9727" providerId="ADAL" clId="{FAF40945-A25D-44ED-8CAF-FF82F65DC23D}" dt="2020-03-06T23:50:39.186" v="15" actId="478"/>
          <ac:spMkLst>
            <pc:docMk/>
            <pc:sldMk cId="159825955" sldId="277"/>
            <ac:spMk id="31" creationId="{D81E9729-AB97-4A19-BD09-C68AE367F496}"/>
          </ac:spMkLst>
        </pc:spChg>
        <pc:spChg chg="add mod">
          <ac:chgData name="Hartman, Rosemary@DWR" userId="984f44d5-4180-46ad-9b77-e367b17d9727" providerId="ADAL" clId="{FAF40945-A25D-44ED-8CAF-FF82F65DC23D}" dt="2020-03-09T19:05:50.913" v="1231" actId="1076"/>
          <ac:spMkLst>
            <pc:docMk/>
            <pc:sldMk cId="159825955" sldId="277"/>
            <ac:spMk id="38" creationId="{E4635859-3B3D-4969-83D6-3D42929D24F0}"/>
          </ac:spMkLst>
        </pc:spChg>
        <pc:spChg chg="add mod">
          <ac:chgData name="Hartman, Rosemary@DWR" userId="984f44d5-4180-46ad-9b77-e367b17d9727" providerId="ADAL" clId="{FAF40945-A25D-44ED-8CAF-FF82F65DC23D}" dt="2020-03-09T19:05:50.913" v="1231" actId="1076"/>
          <ac:spMkLst>
            <pc:docMk/>
            <pc:sldMk cId="159825955" sldId="277"/>
            <ac:spMk id="39" creationId="{2E7DAC74-A410-44FE-8548-E7A3F5477A4C}"/>
          </ac:spMkLst>
        </pc:spChg>
        <pc:grpChg chg="add mod">
          <ac:chgData name="Hartman, Rosemary@DWR" userId="984f44d5-4180-46ad-9b77-e367b17d9727" providerId="ADAL" clId="{FAF40945-A25D-44ED-8CAF-FF82F65DC23D}" dt="2020-03-09T19:05:44.585" v="1230" actId="1076"/>
          <ac:grpSpMkLst>
            <pc:docMk/>
            <pc:sldMk cId="159825955" sldId="277"/>
            <ac:grpSpMk id="40" creationId="{56DE9F32-888C-461D-9E09-7732822A9CAA}"/>
          </ac:grpSpMkLst>
        </pc:grpChg>
        <pc:picChg chg="add mod ord">
          <ac:chgData name="Hartman, Rosemary@DWR" userId="984f44d5-4180-46ad-9b77-e367b17d9727" providerId="ADAL" clId="{FAF40945-A25D-44ED-8CAF-FF82F65DC23D}" dt="2020-03-09T19:04:08.335" v="1204" actId="1076"/>
          <ac:picMkLst>
            <pc:docMk/>
            <pc:sldMk cId="159825955" sldId="277"/>
            <ac:picMk id="3" creationId="{34434A9C-8A3F-46D4-89A6-2434BDAB0A88}"/>
          </ac:picMkLst>
        </pc:picChg>
        <pc:picChg chg="add del mod">
          <ac:chgData name="Hartman, Rosemary@DWR" userId="984f44d5-4180-46ad-9b77-e367b17d9727" providerId="ADAL" clId="{FAF40945-A25D-44ED-8CAF-FF82F65DC23D}" dt="2020-03-09T18:40:59.995" v="617" actId="478"/>
          <ac:picMkLst>
            <pc:docMk/>
            <pc:sldMk cId="159825955" sldId="277"/>
            <ac:picMk id="5" creationId="{87B2BFD8-39E1-4A60-BA2A-4770FD829B2F}"/>
          </ac:picMkLst>
        </pc:picChg>
        <pc:picChg chg="add mod">
          <ac:chgData name="Hartman, Rosemary@DWR" userId="984f44d5-4180-46ad-9b77-e367b17d9727" providerId="ADAL" clId="{FAF40945-A25D-44ED-8CAF-FF82F65DC23D}" dt="2020-03-09T19:04:00.512" v="1201" actId="1076"/>
          <ac:picMkLst>
            <pc:docMk/>
            <pc:sldMk cId="159825955" sldId="277"/>
            <ac:picMk id="6" creationId="{34728C8E-20F1-49FC-8A8F-3DFDC19CAEE7}"/>
          </ac:picMkLst>
        </pc:picChg>
        <pc:picChg chg="del">
          <ac:chgData name="Hartman, Rosemary@DWR" userId="984f44d5-4180-46ad-9b77-e367b17d9727" providerId="ADAL" clId="{FAF40945-A25D-44ED-8CAF-FF82F65DC23D}" dt="2020-03-06T23:50:43.012" v="16" actId="478"/>
          <ac:picMkLst>
            <pc:docMk/>
            <pc:sldMk cId="159825955" sldId="277"/>
            <ac:picMk id="7" creationId="{9B95C006-18AF-4A7C-88DE-99C3FBE70F2C}"/>
          </ac:picMkLst>
        </pc:picChg>
        <pc:picChg chg="add del mod">
          <ac:chgData name="Hartman, Rosemary@DWR" userId="984f44d5-4180-46ad-9b77-e367b17d9727" providerId="ADAL" clId="{FAF40945-A25D-44ED-8CAF-FF82F65DC23D}" dt="2020-03-09T18:45:28.790" v="625" actId="478"/>
          <ac:picMkLst>
            <pc:docMk/>
            <pc:sldMk cId="159825955" sldId="277"/>
            <ac:picMk id="11" creationId="{0704D069-639A-40EF-8709-CBCB2488D5CF}"/>
          </ac:picMkLst>
        </pc:picChg>
        <pc:picChg chg="add del mod ord">
          <ac:chgData name="Hartman, Rosemary@DWR" userId="984f44d5-4180-46ad-9b77-e367b17d9727" providerId="ADAL" clId="{FAF40945-A25D-44ED-8CAF-FF82F65DC23D}" dt="2020-03-09T18:49:52.575" v="631" actId="478"/>
          <ac:picMkLst>
            <pc:docMk/>
            <pc:sldMk cId="159825955" sldId="277"/>
            <ac:picMk id="13" creationId="{B4F99283-11D8-4683-8BB0-F63E1F8E5305}"/>
          </ac:picMkLst>
        </pc:picChg>
        <pc:picChg chg="add del mod">
          <ac:chgData name="Hartman, Rosemary@DWR" userId="984f44d5-4180-46ad-9b77-e367b17d9727" providerId="ADAL" clId="{FAF40945-A25D-44ED-8CAF-FF82F65DC23D}" dt="2020-03-09T18:51:23.271" v="635" actId="478"/>
          <ac:picMkLst>
            <pc:docMk/>
            <pc:sldMk cId="159825955" sldId="277"/>
            <ac:picMk id="15" creationId="{E193FE53-0210-4F43-AD21-8FB041B95E87}"/>
          </ac:picMkLst>
        </pc:picChg>
        <pc:picChg chg="del mod">
          <ac:chgData name="Hartman, Rosemary@DWR" userId="984f44d5-4180-46ad-9b77-e367b17d9727" providerId="ADAL" clId="{FAF40945-A25D-44ED-8CAF-FF82F65DC23D}" dt="2020-03-09T18:34:47.083" v="540" actId="478"/>
          <ac:picMkLst>
            <pc:docMk/>
            <pc:sldMk cId="159825955" sldId="277"/>
            <ac:picMk id="18" creationId="{0AA432F6-159A-4B47-9A4E-E1E1F665D5A2}"/>
          </ac:picMkLst>
        </pc:picChg>
        <pc:picChg chg="add del">
          <ac:chgData name="Hartman, Rosemary@DWR" userId="984f44d5-4180-46ad-9b77-e367b17d9727" providerId="ADAL" clId="{FAF40945-A25D-44ED-8CAF-FF82F65DC23D}" dt="2020-03-06T23:50:58.697" v="22" actId="478"/>
          <ac:picMkLst>
            <pc:docMk/>
            <pc:sldMk cId="159825955" sldId="277"/>
            <ac:picMk id="24" creationId="{B91A152A-B619-41F1-89D7-E7A3C5D2993C}"/>
          </ac:picMkLst>
        </pc:picChg>
        <pc:picChg chg="add mod">
          <ac:chgData name="Hartman, Rosemary@DWR" userId="984f44d5-4180-46ad-9b77-e367b17d9727" providerId="ADAL" clId="{FAF40945-A25D-44ED-8CAF-FF82F65DC23D}" dt="2020-03-09T19:04:13.525" v="1206" actId="1076"/>
          <ac:picMkLst>
            <pc:docMk/>
            <pc:sldMk cId="159825955" sldId="277"/>
            <ac:picMk id="28" creationId="{11452126-E405-4BC3-B5E3-A2D3995C9DAE}"/>
          </ac:picMkLst>
        </pc:picChg>
        <pc:picChg chg="add del mod">
          <ac:chgData name="Hartman, Rosemary@DWR" userId="984f44d5-4180-46ad-9b77-e367b17d9727" providerId="ADAL" clId="{FAF40945-A25D-44ED-8CAF-FF82F65DC23D}" dt="2020-03-09T19:05:26.894" v="1223" actId="478"/>
          <ac:picMkLst>
            <pc:docMk/>
            <pc:sldMk cId="159825955" sldId="277"/>
            <ac:picMk id="30" creationId="{C6D2F1AE-6E09-4053-9FF4-613CD291ADA8}"/>
          </ac:picMkLst>
        </pc:picChg>
        <pc:picChg chg="del">
          <ac:chgData name="Hartman, Rosemary@DWR" userId="984f44d5-4180-46ad-9b77-e367b17d9727" providerId="ADAL" clId="{FAF40945-A25D-44ED-8CAF-FF82F65DC23D}" dt="2020-03-07T00:05:10.124" v="51" actId="478"/>
          <ac:picMkLst>
            <pc:docMk/>
            <pc:sldMk cId="159825955" sldId="277"/>
            <ac:picMk id="1026" creationId="{C5E55B29-99C1-41DC-AF31-1DB53E46ADD1}"/>
          </ac:picMkLst>
        </pc:picChg>
        <pc:picChg chg="add del mod">
          <ac:chgData name="Hartman, Rosemary@DWR" userId="984f44d5-4180-46ad-9b77-e367b17d9727" providerId="ADAL" clId="{FAF40945-A25D-44ED-8CAF-FF82F65DC23D}" dt="2020-03-09T18:51:28.973" v="639" actId="478"/>
          <ac:picMkLst>
            <pc:docMk/>
            <pc:sldMk cId="159825955" sldId="277"/>
            <ac:picMk id="2049" creationId="{18A62F5D-BF40-46A0-885C-503DC053EF79}"/>
          </ac:picMkLst>
        </pc:picChg>
        <pc:picChg chg="del mod">
          <ac:chgData name="Hartman, Rosemary@DWR" userId="984f44d5-4180-46ad-9b77-e367b17d9727" providerId="ADAL" clId="{FAF40945-A25D-44ED-8CAF-FF82F65DC23D}" dt="2020-03-07T00:09:35.990" v="79" actId="478"/>
          <ac:picMkLst>
            <pc:docMk/>
            <pc:sldMk cId="159825955" sldId="277"/>
            <ac:picMk id="2050" creationId="{01F11B4E-156F-491C-A211-49E063B2C701}"/>
          </ac:picMkLst>
        </pc:picChg>
        <pc:picChg chg="add mod">
          <ac:chgData name="Hartman, Rosemary@DWR" userId="984f44d5-4180-46ad-9b77-e367b17d9727" providerId="ADAL" clId="{FAF40945-A25D-44ED-8CAF-FF82F65DC23D}" dt="2020-03-09T19:03:58.211" v="1200" actId="1076"/>
          <ac:picMkLst>
            <pc:docMk/>
            <pc:sldMk cId="159825955" sldId="277"/>
            <ac:picMk id="2052" creationId="{68F3B9B0-3C43-44A5-AFBA-11ED84F233A2}"/>
          </ac:picMkLst>
        </pc:picChg>
        <pc:cxnChg chg="add del mod">
          <ac:chgData name="Hartman, Rosemary@DWR" userId="984f44d5-4180-46ad-9b77-e367b17d9727" providerId="ADAL" clId="{FAF40945-A25D-44ED-8CAF-FF82F65DC23D}" dt="2020-03-09T18:52:06.620" v="643" actId="478"/>
          <ac:cxnSpMkLst>
            <pc:docMk/>
            <pc:sldMk cId="159825955" sldId="277"/>
            <ac:cxnSpMk id="9" creationId="{C213D440-BABB-478B-AA69-BAD5E6073189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B52536-CDBD-46C2-AC86-CFC58E3F894A}" type="datetimeFigureOut">
              <a:rPr lang="en-US" smtClean="0"/>
              <a:t>3/6/2020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074988" y="857250"/>
            <a:ext cx="2994025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42F4EB-6D27-40E3-B3FA-602046AC29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1209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41909" rtl="0" eaLnBrk="1" latinLnBrk="0" hangingPunct="1">
      <a:defRPr sz="842" kern="1200">
        <a:solidFill>
          <a:schemeClr val="tx1"/>
        </a:solidFill>
        <a:latin typeface="+mn-lt"/>
        <a:ea typeface="+mn-ea"/>
        <a:cs typeface="+mn-cs"/>
      </a:defRPr>
    </a:lvl1pPr>
    <a:lvl2pPr marL="320954" algn="l" defTabSz="641909" rtl="0" eaLnBrk="1" latinLnBrk="0" hangingPunct="1">
      <a:defRPr sz="842" kern="1200">
        <a:solidFill>
          <a:schemeClr val="tx1"/>
        </a:solidFill>
        <a:latin typeface="+mn-lt"/>
        <a:ea typeface="+mn-ea"/>
        <a:cs typeface="+mn-cs"/>
      </a:defRPr>
    </a:lvl2pPr>
    <a:lvl3pPr marL="641909" algn="l" defTabSz="641909" rtl="0" eaLnBrk="1" latinLnBrk="0" hangingPunct="1">
      <a:defRPr sz="842" kern="1200">
        <a:solidFill>
          <a:schemeClr val="tx1"/>
        </a:solidFill>
        <a:latin typeface="+mn-lt"/>
        <a:ea typeface="+mn-ea"/>
        <a:cs typeface="+mn-cs"/>
      </a:defRPr>
    </a:lvl3pPr>
    <a:lvl4pPr marL="962863" algn="l" defTabSz="641909" rtl="0" eaLnBrk="1" latinLnBrk="0" hangingPunct="1">
      <a:defRPr sz="842" kern="1200">
        <a:solidFill>
          <a:schemeClr val="tx1"/>
        </a:solidFill>
        <a:latin typeface="+mn-lt"/>
        <a:ea typeface="+mn-ea"/>
        <a:cs typeface="+mn-cs"/>
      </a:defRPr>
    </a:lvl4pPr>
    <a:lvl5pPr marL="1283818" algn="l" defTabSz="641909" rtl="0" eaLnBrk="1" latinLnBrk="0" hangingPunct="1">
      <a:defRPr sz="842" kern="1200">
        <a:solidFill>
          <a:schemeClr val="tx1"/>
        </a:solidFill>
        <a:latin typeface="+mn-lt"/>
        <a:ea typeface="+mn-ea"/>
        <a:cs typeface="+mn-cs"/>
      </a:defRPr>
    </a:lvl5pPr>
    <a:lvl6pPr marL="1604772" algn="l" defTabSz="641909" rtl="0" eaLnBrk="1" latinLnBrk="0" hangingPunct="1">
      <a:defRPr sz="842" kern="1200">
        <a:solidFill>
          <a:schemeClr val="tx1"/>
        </a:solidFill>
        <a:latin typeface="+mn-lt"/>
        <a:ea typeface="+mn-ea"/>
        <a:cs typeface="+mn-cs"/>
      </a:defRPr>
    </a:lvl6pPr>
    <a:lvl7pPr marL="1925726" algn="l" defTabSz="641909" rtl="0" eaLnBrk="1" latinLnBrk="0" hangingPunct="1">
      <a:defRPr sz="842" kern="1200">
        <a:solidFill>
          <a:schemeClr val="tx1"/>
        </a:solidFill>
        <a:latin typeface="+mn-lt"/>
        <a:ea typeface="+mn-ea"/>
        <a:cs typeface="+mn-cs"/>
      </a:defRPr>
    </a:lvl7pPr>
    <a:lvl8pPr marL="2246681" algn="l" defTabSz="641909" rtl="0" eaLnBrk="1" latinLnBrk="0" hangingPunct="1">
      <a:defRPr sz="842" kern="1200">
        <a:solidFill>
          <a:schemeClr val="tx1"/>
        </a:solidFill>
        <a:latin typeface="+mn-lt"/>
        <a:ea typeface="+mn-ea"/>
        <a:cs typeface="+mn-cs"/>
      </a:defRPr>
    </a:lvl8pPr>
    <a:lvl9pPr marL="2567635" algn="l" defTabSz="641909" rtl="0" eaLnBrk="1" latinLnBrk="0" hangingPunct="1">
      <a:defRPr sz="842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42F4EB-6D27-40E3-B3FA-602046AC297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374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42F4EB-6D27-40E3-B3FA-602046AC297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0887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074988" y="857250"/>
            <a:ext cx="2994025" cy="2314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 we change the x axis so we can see it?</a:t>
            </a:r>
          </a:p>
          <a:p>
            <a:r>
              <a:rPr lang="en-US" dirty="0"/>
              <a:t>Also, Nick made these plots narrower and taller than the others.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42F4EB-6D27-40E3-B3FA-602046AC297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7246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074988" y="857250"/>
            <a:ext cx="2994025" cy="2314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42F4EB-6D27-40E3-B3FA-602046AC297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1494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074988" y="857250"/>
            <a:ext cx="2994025" cy="2314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42F4EB-6D27-40E3-B3FA-602046AC297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0328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4380" y="1272011"/>
            <a:ext cx="8549640" cy="2705947"/>
          </a:xfrm>
        </p:spPr>
        <p:txBody>
          <a:bodyPr anchor="b"/>
          <a:lstStyle>
            <a:lvl1pPr algn="ctr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57300" y="4082310"/>
            <a:ext cx="7543800" cy="1876530"/>
          </a:xfrm>
        </p:spPr>
        <p:txBody>
          <a:bodyPr/>
          <a:lstStyle>
            <a:lvl1pPr marL="0" indent="0" algn="ctr">
              <a:buNone/>
              <a:defRPr sz="2640"/>
            </a:lvl1pPr>
            <a:lvl2pPr marL="502920" indent="0" algn="ctr">
              <a:buNone/>
              <a:defRPr sz="2200"/>
            </a:lvl2pPr>
            <a:lvl3pPr marL="1005840" indent="0" algn="ctr">
              <a:buNone/>
              <a:defRPr sz="1980"/>
            </a:lvl3pPr>
            <a:lvl4pPr marL="1508760" indent="0" algn="ctr">
              <a:buNone/>
              <a:defRPr sz="1760"/>
            </a:lvl4pPr>
            <a:lvl5pPr marL="2011680" indent="0" algn="ctr">
              <a:buNone/>
              <a:defRPr sz="1760"/>
            </a:lvl5pPr>
            <a:lvl6pPr marL="2514600" indent="0" algn="ctr">
              <a:buNone/>
              <a:defRPr sz="1760"/>
            </a:lvl6pPr>
            <a:lvl7pPr marL="3017520" indent="0" algn="ctr">
              <a:buNone/>
              <a:defRPr sz="1760"/>
            </a:lvl7pPr>
            <a:lvl8pPr marL="3520440" indent="0" algn="ctr">
              <a:buNone/>
              <a:defRPr sz="1760"/>
            </a:lvl8pPr>
            <a:lvl9pPr marL="4023360" indent="0" algn="ctr">
              <a:buNone/>
              <a:defRPr sz="176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B541C-2D23-4375-AC31-E3C7AC460E3E}" type="datetimeFigureOut">
              <a:rPr lang="en-US" smtClean="0"/>
              <a:t>3/6/2020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7A7B0-3C12-4723-BD04-3DFE5706FB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65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B541C-2D23-4375-AC31-E3C7AC460E3E}" type="datetimeFigureOut">
              <a:rPr lang="en-US" smtClean="0"/>
              <a:t>3/6/2020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7A7B0-3C12-4723-BD04-3DFE5706FB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0055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98043" y="413808"/>
            <a:ext cx="2168843" cy="65867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91515" y="413808"/>
            <a:ext cx="6380798" cy="65867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B541C-2D23-4375-AC31-E3C7AC460E3E}" type="datetimeFigureOut">
              <a:rPr lang="en-US" smtClean="0"/>
              <a:t>3/6/2020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7A7B0-3C12-4723-BD04-3DFE5706FB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5024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806AE1-92D9-4240-82A9-FA7B4D6482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7300" y="1271588"/>
            <a:ext cx="7543800" cy="2706687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0D412C-8759-4E29-B8D6-E5FD628EC7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7300" y="4083050"/>
            <a:ext cx="7543800" cy="18764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B02FFD-E4A4-4948-943C-3CDE7BAB37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FD9C0-9C18-49E1-8309-359BAF2B534F}" type="datetimeFigureOut">
              <a:rPr lang="en-US" smtClean="0"/>
              <a:t>3/6/2020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18FA6C-C2C5-4918-9030-ACCE32589D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6917D3-2FC6-4D93-A450-C3DAEE4E03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F5AA-CE37-4949-912F-09CD13AFD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6676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103CF4-B7F1-4D8C-9AC1-192FEB6E3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4DD3CB-D4E6-467B-BE93-7B68318E70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8CEAD8-24FF-4CC9-AE7E-F0284B2DD9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FD9C0-9C18-49E1-8309-359BAF2B534F}" type="datetimeFigureOut">
              <a:rPr lang="en-US" smtClean="0"/>
              <a:t>3/6/2020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7B1BAD-6732-4BBF-A788-C1934AA9A9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C2601F-B95C-4A7F-A787-0ADB2F6E8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F5AA-CE37-4949-912F-09CD13AFD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0784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01E0D-C597-4D56-9685-A8853B6244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938338"/>
            <a:ext cx="8675688" cy="32321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B94896-72FA-4113-AB7A-4CCA5CE5C5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0" y="5200650"/>
            <a:ext cx="8675688" cy="1700213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220074-1497-4169-9921-AAE7EAEFCD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FD9C0-9C18-49E1-8309-359BAF2B534F}" type="datetimeFigureOut">
              <a:rPr lang="en-US" smtClean="0"/>
              <a:t>3/6/2020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284EB5-CFA9-4814-A5B9-BB88FC22B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17C783-429F-4E26-8371-8844CA452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F5AA-CE37-4949-912F-09CD13AFD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1165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55D053-A468-4170-8AF3-A6D50CBA99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466FBD-5F68-4EEE-8C4C-EB31A2AF4B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92150" y="2068513"/>
            <a:ext cx="4260850" cy="49323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865632-A6C5-46D9-9881-77E40FD476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05400" y="2068513"/>
            <a:ext cx="4260850" cy="49323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EE4EB9-81D1-49C2-BAAD-D7232E379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FD9C0-9C18-49E1-8309-359BAF2B534F}" type="datetimeFigureOut">
              <a:rPr lang="en-US" smtClean="0"/>
              <a:t>3/6/2020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BA2430-9E69-4F8D-8F50-E69F1D92A1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F1323C-0243-4354-87A8-11AACA3E5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F5AA-CE37-4949-912F-09CD13AFD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31084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5A2CA-0EBC-447D-BA92-666919D5EA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150" y="414338"/>
            <a:ext cx="8675688" cy="15017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F0FA9A-1B9E-4AFB-B6E0-E955A3BC22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2150" y="1905000"/>
            <a:ext cx="4256088" cy="9334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0872AA-88D5-433C-BDA9-77A204D6DD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2150" y="2838450"/>
            <a:ext cx="4256088" cy="41767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BD210A-04F2-4171-AB36-43C8DAF11C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092700" y="1905000"/>
            <a:ext cx="4275138" cy="9334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B3BB58E-364A-4528-8715-12DEB28EA20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092700" y="2838450"/>
            <a:ext cx="4275138" cy="41767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62326C8-E46B-482C-9792-06082C0776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FD9C0-9C18-49E1-8309-359BAF2B534F}" type="datetimeFigureOut">
              <a:rPr lang="en-US" smtClean="0"/>
              <a:t>3/6/2020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F8A1CE-09F3-4161-947B-6547EACBC3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02711A4-85E2-4009-8CF1-9C1C316F33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F5AA-CE37-4949-912F-09CD13AFD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85827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3CB8B-8204-4C86-ACD6-8029A1989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498A238-9D6E-4BA8-AE85-A8E2C7DDF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FD9C0-9C18-49E1-8309-359BAF2B534F}" type="datetimeFigureOut">
              <a:rPr lang="en-US" smtClean="0"/>
              <a:t>3/6/2020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12181F-BDB4-483F-8475-4F75F3249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29BE93-03FA-4A01-BE0C-F491E148E4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F5AA-CE37-4949-912F-09CD13AFD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04390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F0E23B5-CA39-4BC0-8754-8891EC5398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FD9C0-9C18-49E1-8309-359BAF2B534F}" type="datetimeFigureOut">
              <a:rPr lang="en-US" smtClean="0"/>
              <a:t>3/6/2020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506A11F-1FE0-4154-B3BB-4C62EADCB4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EBF3B8-7C5F-42A0-94EE-28D6D305B8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F5AA-CE37-4949-912F-09CD13AFD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02463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7D4576-347F-4CAE-A524-16A8493791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150" y="517525"/>
            <a:ext cx="3244850" cy="1814513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8750D2-1D92-456E-A670-5687667186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76725" y="1119188"/>
            <a:ext cx="5091113" cy="552291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E887DD-42BD-4624-A7C0-2B226703F2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2150" y="2332038"/>
            <a:ext cx="3244850" cy="43195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739D69-6193-4BC5-BD9A-014527C83B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FD9C0-9C18-49E1-8309-359BAF2B534F}" type="datetimeFigureOut">
              <a:rPr lang="en-US" smtClean="0"/>
              <a:t>3/6/2020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7F2E63-9354-4E1D-A2EE-A97024DACA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7913CE-9571-408E-946C-BFBCF91AC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F5AA-CE37-4949-912F-09CD13AFD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1312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B541C-2D23-4375-AC31-E3C7AC460E3E}" type="datetimeFigureOut">
              <a:rPr lang="en-US" smtClean="0"/>
              <a:t>3/6/2020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7A7B0-3C12-4723-BD04-3DFE5706FB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94262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FCC2B2-B9E2-4A13-97D5-216D222AF1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150" y="517525"/>
            <a:ext cx="3244850" cy="1814513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9DCB629-54BF-4C3F-B99C-7F7B9C2D8D2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76725" y="1119188"/>
            <a:ext cx="5091113" cy="552291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FE9B5F-2522-4286-BB42-26D0FA328F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2150" y="2332038"/>
            <a:ext cx="3244850" cy="43195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2572B4-1DC4-4577-8891-160D92862F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FD9C0-9C18-49E1-8309-359BAF2B534F}" type="datetimeFigureOut">
              <a:rPr lang="en-US" smtClean="0"/>
              <a:t>3/6/2020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E080EC-A2EF-4C56-B839-9C99F27357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1D336E-BC00-4D6B-AF4A-49BB2D1DB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F5AA-CE37-4949-912F-09CD13AFD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58770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239267-8C0C-44C3-BD4C-2184893A6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D2D651-B0E3-42E9-B277-BC919AE491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519B89-A94D-41D9-8E6E-CB51BC7502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FD9C0-9C18-49E1-8309-359BAF2B534F}" type="datetimeFigureOut">
              <a:rPr lang="en-US" smtClean="0"/>
              <a:t>3/6/2020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A142A-BDF4-4E60-BD80-C360491D98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A70713-606C-4F89-B182-C727CC2B9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F5AA-CE37-4949-912F-09CD13AFD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60357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1CEA6E1-A16D-4DF5-9598-38D5CB4910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197725" y="414338"/>
            <a:ext cx="2168525" cy="658653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FD87759-E05D-4987-A8F8-612E4287C2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92150" y="414338"/>
            <a:ext cx="6353175" cy="658653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08B380-46A7-44F7-AF19-BD7E9966C6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FD9C0-9C18-49E1-8309-359BAF2B534F}" type="datetimeFigureOut">
              <a:rPr lang="en-US" smtClean="0"/>
              <a:t>3/6/2020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431CB5-2947-448C-9C50-C979E27DB7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44B348-D367-457D-99BA-BA011EC61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F5AA-CE37-4949-912F-09CD13AFD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7475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C82DD46-2DFA-4BF5-92D6-9795784A81B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5000"/>
          </a:blip>
          <a:stretch>
            <a:fillRect/>
          </a:stretch>
        </p:blipFill>
        <p:spPr>
          <a:xfrm rot="1562621">
            <a:off x="525037" y="1648918"/>
            <a:ext cx="9205154" cy="5032947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6277" y="5201393"/>
            <a:ext cx="8675370" cy="1700212"/>
          </a:xfrm>
        </p:spPr>
        <p:txBody>
          <a:bodyPr/>
          <a:lstStyle>
            <a:lvl1pPr marL="0" indent="0">
              <a:buNone/>
              <a:defRPr sz="2640">
                <a:solidFill>
                  <a:schemeClr val="tx1"/>
                </a:solidFill>
              </a:defRPr>
            </a:lvl1pPr>
            <a:lvl2pPr marL="50292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2pPr>
            <a:lvl3pPr marL="1005840" indent="0">
              <a:buNone/>
              <a:defRPr sz="1980">
                <a:solidFill>
                  <a:schemeClr val="tx1">
                    <a:tint val="75000"/>
                  </a:schemeClr>
                </a:solidFill>
              </a:defRPr>
            </a:lvl3pPr>
            <a:lvl4pPr marL="150876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4pPr>
            <a:lvl5pPr marL="201168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5pPr>
            <a:lvl6pPr marL="251460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6pPr>
            <a:lvl7pPr marL="301752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7pPr>
            <a:lvl8pPr marL="352044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8pPr>
            <a:lvl9pPr marL="402336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B541C-2D23-4375-AC31-E3C7AC460E3E}" type="datetimeFigureOut">
              <a:rPr lang="en-US" smtClean="0"/>
              <a:t>3/6/2020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7A7B0-3C12-4723-BD04-3DFE5706FB2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31230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1515" y="2069042"/>
            <a:ext cx="4274820" cy="49315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2065" y="2069042"/>
            <a:ext cx="4274820" cy="49315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B541C-2D23-4375-AC31-E3C7AC460E3E}" type="datetimeFigureOut">
              <a:rPr lang="en-US" smtClean="0"/>
              <a:t>3/6/2020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7A7B0-3C12-4723-BD04-3DFE5706FB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009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413810"/>
            <a:ext cx="8675370" cy="1502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2826" y="1905318"/>
            <a:ext cx="4255174" cy="933767"/>
          </a:xfrm>
        </p:spPr>
        <p:txBody>
          <a:bodyPr anchor="b"/>
          <a:lstStyle>
            <a:lvl1pPr marL="0" indent="0">
              <a:buNone/>
              <a:defRPr sz="2640" b="1"/>
            </a:lvl1pPr>
            <a:lvl2pPr marL="502920" indent="0">
              <a:buNone/>
              <a:defRPr sz="2200" b="1"/>
            </a:lvl2pPr>
            <a:lvl3pPr marL="1005840" indent="0">
              <a:buNone/>
              <a:defRPr sz="1980" b="1"/>
            </a:lvl3pPr>
            <a:lvl4pPr marL="1508760" indent="0">
              <a:buNone/>
              <a:defRPr sz="1760" b="1"/>
            </a:lvl4pPr>
            <a:lvl5pPr marL="2011680" indent="0">
              <a:buNone/>
              <a:defRPr sz="1760" b="1"/>
            </a:lvl5pPr>
            <a:lvl6pPr marL="2514600" indent="0">
              <a:buNone/>
              <a:defRPr sz="1760" b="1"/>
            </a:lvl6pPr>
            <a:lvl7pPr marL="3017520" indent="0">
              <a:buNone/>
              <a:defRPr sz="1760" b="1"/>
            </a:lvl7pPr>
            <a:lvl8pPr marL="3520440" indent="0">
              <a:buNone/>
              <a:defRPr sz="1760" b="1"/>
            </a:lvl8pPr>
            <a:lvl9pPr marL="4023360" indent="0">
              <a:buNone/>
              <a:defRPr sz="17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2826" y="2839085"/>
            <a:ext cx="4255174" cy="41758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2066" y="1905318"/>
            <a:ext cx="4276130" cy="933767"/>
          </a:xfrm>
        </p:spPr>
        <p:txBody>
          <a:bodyPr anchor="b"/>
          <a:lstStyle>
            <a:lvl1pPr marL="0" indent="0">
              <a:buNone/>
              <a:defRPr sz="2640" b="1"/>
            </a:lvl1pPr>
            <a:lvl2pPr marL="502920" indent="0">
              <a:buNone/>
              <a:defRPr sz="2200" b="1"/>
            </a:lvl2pPr>
            <a:lvl3pPr marL="1005840" indent="0">
              <a:buNone/>
              <a:defRPr sz="1980" b="1"/>
            </a:lvl3pPr>
            <a:lvl4pPr marL="1508760" indent="0">
              <a:buNone/>
              <a:defRPr sz="1760" b="1"/>
            </a:lvl4pPr>
            <a:lvl5pPr marL="2011680" indent="0">
              <a:buNone/>
              <a:defRPr sz="1760" b="1"/>
            </a:lvl5pPr>
            <a:lvl6pPr marL="2514600" indent="0">
              <a:buNone/>
              <a:defRPr sz="1760" b="1"/>
            </a:lvl6pPr>
            <a:lvl7pPr marL="3017520" indent="0">
              <a:buNone/>
              <a:defRPr sz="1760" b="1"/>
            </a:lvl7pPr>
            <a:lvl8pPr marL="3520440" indent="0">
              <a:buNone/>
              <a:defRPr sz="1760" b="1"/>
            </a:lvl8pPr>
            <a:lvl9pPr marL="4023360" indent="0">
              <a:buNone/>
              <a:defRPr sz="17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2066" y="2839085"/>
            <a:ext cx="4276130" cy="41758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B541C-2D23-4375-AC31-E3C7AC460E3E}" type="datetimeFigureOut">
              <a:rPr lang="en-US" smtClean="0"/>
              <a:t>3/6/2020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7A7B0-3C12-4723-BD04-3DFE5706FB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5870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B541C-2D23-4375-AC31-E3C7AC460E3E}" type="datetimeFigureOut">
              <a:rPr lang="en-US" smtClean="0"/>
              <a:t>3/6/2020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7A7B0-3C12-4723-BD04-3DFE5706FB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3472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B541C-2D23-4375-AC31-E3C7AC460E3E}" type="datetimeFigureOut">
              <a:rPr lang="en-US" smtClean="0"/>
              <a:t>3/6/2020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7A7B0-3C12-4723-BD04-3DFE5706FB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9230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518160"/>
            <a:ext cx="3244096" cy="1813560"/>
          </a:xfrm>
        </p:spPr>
        <p:txBody>
          <a:bodyPr anchor="b"/>
          <a:lstStyle>
            <a:lvl1pPr>
              <a:defRPr sz="35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76130" y="1119083"/>
            <a:ext cx="5092065" cy="5523442"/>
          </a:xfrm>
        </p:spPr>
        <p:txBody>
          <a:bodyPr/>
          <a:lstStyle>
            <a:lvl1pPr>
              <a:defRPr sz="3520"/>
            </a:lvl1pPr>
            <a:lvl2pPr>
              <a:defRPr sz="3080"/>
            </a:lvl2pPr>
            <a:lvl3pPr>
              <a:defRPr sz="264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2825" y="2331720"/>
            <a:ext cx="3244096" cy="4319800"/>
          </a:xfrm>
        </p:spPr>
        <p:txBody>
          <a:bodyPr/>
          <a:lstStyle>
            <a:lvl1pPr marL="0" indent="0">
              <a:buNone/>
              <a:defRPr sz="1760"/>
            </a:lvl1pPr>
            <a:lvl2pPr marL="502920" indent="0">
              <a:buNone/>
              <a:defRPr sz="1540"/>
            </a:lvl2pPr>
            <a:lvl3pPr marL="1005840" indent="0">
              <a:buNone/>
              <a:defRPr sz="1320"/>
            </a:lvl3pPr>
            <a:lvl4pPr marL="1508760" indent="0">
              <a:buNone/>
              <a:defRPr sz="1100"/>
            </a:lvl4pPr>
            <a:lvl5pPr marL="2011680" indent="0">
              <a:buNone/>
              <a:defRPr sz="1100"/>
            </a:lvl5pPr>
            <a:lvl6pPr marL="2514600" indent="0">
              <a:buNone/>
              <a:defRPr sz="1100"/>
            </a:lvl6pPr>
            <a:lvl7pPr marL="3017520" indent="0">
              <a:buNone/>
              <a:defRPr sz="1100"/>
            </a:lvl7pPr>
            <a:lvl8pPr marL="3520440" indent="0">
              <a:buNone/>
              <a:defRPr sz="1100"/>
            </a:lvl8pPr>
            <a:lvl9pPr marL="4023360" indent="0">
              <a:buNone/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B541C-2D23-4375-AC31-E3C7AC460E3E}" type="datetimeFigureOut">
              <a:rPr lang="en-US" smtClean="0"/>
              <a:t>3/6/2020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7A7B0-3C12-4723-BD04-3DFE5706FB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9713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518160"/>
            <a:ext cx="3244096" cy="1813560"/>
          </a:xfrm>
        </p:spPr>
        <p:txBody>
          <a:bodyPr anchor="b"/>
          <a:lstStyle>
            <a:lvl1pPr>
              <a:defRPr sz="35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76130" y="1119083"/>
            <a:ext cx="5092065" cy="5523442"/>
          </a:xfrm>
        </p:spPr>
        <p:txBody>
          <a:bodyPr anchor="t"/>
          <a:lstStyle>
            <a:lvl1pPr marL="0" indent="0">
              <a:buNone/>
              <a:defRPr sz="3520"/>
            </a:lvl1pPr>
            <a:lvl2pPr marL="502920" indent="0">
              <a:buNone/>
              <a:defRPr sz="3080"/>
            </a:lvl2pPr>
            <a:lvl3pPr marL="1005840" indent="0">
              <a:buNone/>
              <a:defRPr sz="2640"/>
            </a:lvl3pPr>
            <a:lvl4pPr marL="1508760" indent="0">
              <a:buNone/>
              <a:defRPr sz="2200"/>
            </a:lvl4pPr>
            <a:lvl5pPr marL="2011680" indent="0">
              <a:buNone/>
              <a:defRPr sz="2200"/>
            </a:lvl5pPr>
            <a:lvl6pPr marL="2514600" indent="0">
              <a:buNone/>
              <a:defRPr sz="2200"/>
            </a:lvl6pPr>
            <a:lvl7pPr marL="3017520" indent="0">
              <a:buNone/>
              <a:defRPr sz="2200"/>
            </a:lvl7pPr>
            <a:lvl8pPr marL="3520440" indent="0">
              <a:buNone/>
              <a:defRPr sz="2200"/>
            </a:lvl8pPr>
            <a:lvl9pPr marL="4023360" indent="0">
              <a:buNone/>
              <a:defRPr sz="2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2825" y="2331720"/>
            <a:ext cx="3244096" cy="4319800"/>
          </a:xfrm>
        </p:spPr>
        <p:txBody>
          <a:bodyPr/>
          <a:lstStyle>
            <a:lvl1pPr marL="0" indent="0">
              <a:buNone/>
              <a:defRPr sz="1760"/>
            </a:lvl1pPr>
            <a:lvl2pPr marL="502920" indent="0">
              <a:buNone/>
              <a:defRPr sz="1540"/>
            </a:lvl2pPr>
            <a:lvl3pPr marL="1005840" indent="0">
              <a:buNone/>
              <a:defRPr sz="1320"/>
            </a:lvl3pPr>
            <a:lvl4pPr marL="1508760" indent="0">
              <a:buNone/>
              <a:defRPr sz="1100"/>
            </a:lvl4pPr>
            <a:lvl5pPr marL="2011680" indent="0">
              <a:buNone/>
              <a:defRPr sz="1100"/>
            </a:lvl5pPr>
            <a:lvl6pPr marL="2514600" indent="0">
              <a:buNone/>
              <a:defRPr sz="1100"/>
            </a:lvl6pPr>
            <a:lvl7pPr marL="3017520" indent="0">
              <a:buNone/>
              <a:defRPr sz="1100"/>
            </a:lvl7pPr>
            <a:lvl8pPr marL="3520440" indent="0">
              <a:buNone/>
              <a:defRPr sz="1100"/>
            </a:lvl8pPr>
            <a:lvl9pPr marL="4023360" indent="0">
              <a:buNone/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B541C-2D23-4375-AC31-E3C7AC460E3E}" type="datetimeFigureOut">
              <a:rPr lang="en-US" smtClean="0"/>
              <a:t>3/6/2020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7A7B0-3C12-4723-BD04-3DFE5706FB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9235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91515" y="413810"/>
            <a:ext cx="8675370" cy="15023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1515" y="2069042"/>
            <a:ext cx="8675370" cy="49315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91515" y="7203865"/>
            <a:ext cx="226314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9B541C-2D23-4375-AC31-E3C7AC460E3E}" type="datetimeFigureOut">
              <a:rPr lang="en-US" smtClean="0"/>
              <a:t>3/6/2020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31845" y="7203865"/>
            <a:ext cx="339471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03745" y="7203865"/>
            <a:ext cx="226314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47A7B0-3C12-4723-BD04-3DFE5706FB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1555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1005840" rtl="0" eaLnBrk="1" latinLnBrk="0" hangingPunct="1">
        <a:lnSpc>
          <a:spcPct val="90000"/>
        </a:lnSpc>
        <a:spcBef>
          <a:spcPct val="0"/>
        </a:spcBef>
        <a:buNone/>
        <a:defRPr sz="48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1460" indent="-251460" algn="l" defTabSz="1005840" rtl="0" eaLnBrk="1" latinLnBrk="0" hangingPunct="1">
        <a:lnSpc>
          <a:spcPct val="90000"/>
        </a:lnSpc>
        <a:spcBef>
          <a:spcPts val="1100"/>
        </a:spcBef>
        <a:buFont typeface="Arial" panose="020B0604020202020204" pitchFamily="34" charset="0"/>
        <a:buChar char="•"/>
        <a:defRPr sz="3080" kern="1200">
          <a:solidFill>
            <a:schemeClr val="tx1"/>
          </a:solidFill>
          <a:latin typeface="+mn-lt"/>
          <a:ea typeface="+mn-ea"/>
          <a:cs typeface="+mn-cs"/>
        </a:defRPr>
      </a:lvl1pPr>
      <a:lvl2pPr marL="75438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2640" kern="1200">
          <a:solidFill>
            <a:schemeClr val="tx1"/>
          </a:solidFill>
          <a:latin typeface="+mn-lt"/>
          <a:ea typeface="+mn-ea"/>
          <a:cs typeface="+mn-cs"/>
        </a:defRPr>
      </a:lvl2pPr>
      <a:lvl3pPr marL="125730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76022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4pPr>
      <a:lvl5pPr marL="226314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5pPr>
      <a:lvl6pPr marL="276606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6pPr>
      <a:lvl7pPr marL="326898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7pPr>
      <a:lvl8pPr marL="377190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8pPr>
      <a:lvl9pPr marL="427482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3pPr>
      <a:lvl4pPr marL="150876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4pPr>
      <a:lvl5pPr marL="201168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6pPr>
      <a:lvl7pPr marL="301752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7pPr>
      <a:lvl8pPr marL="352044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8pPr>
      <a:lvl9pPr marL="402336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006626A-57BE-4525-A1A5-1F23C31A03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150" y="414338"/>
            <a:ext cx="8674100" cy="1501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FA74F4-BF75-4A49-99D9-8BF939D852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2150" y="2068513"/>
            <a:ext cx="8674100" cy="49323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CD7965-A948-42B1-813C-B0652550ED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92150" y="7204075"/>
            <a:ext cx="2262188" cy="4143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7FD9C0-9C18-49E1-8309-359BAF2B534F}" type="datetimeFigureOut">
              <a:rPr lang="en-US" smtClean="0"/>
              <a:t>3/6/2020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BBE24F-1E85-430C-933C-B152184BAC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32163" y="7204075"/>
            <a:ext cx="3394075" cy="4143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9D938F-2779-463B-B751-9106ED7F6D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104063" y="7204075"/>
            <a:ext cx="2262187" cy="4143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A8F5AA-CE37-4949-912F-09CD13AFD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955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" Target="slide4.xml"/><Relationship Id="rId13" Type="http://schemas.openxmlformats.org/officeDocument/2006/relationships/image" Target="../media/image5.png"/><Relationship Id="rId3" Type="http://schemas.openxmlformats.org/officeDocument/2006/relationships/image" Target="../media/image2.png"/><Relationship Id="rId7" Type="http://schemas.openxmlformats.org/officeDocument/2006/relationships/slide" Target="slide3.xml"/><Relationship Id="rId12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11" Type="http://schemas.openxmlformats.org/officeDocument/2006/relationships/slide" Target="slide7.xml"/><Relationship Id="rId5" Type="http://schemas.openxmlformats.org/officeDocument/2006/relationships/image" Target="../media/image3.png"/><Relationship Id="rId10" Type="http://schemas.openxmlformats.org/officeDocument/2006/relationships/slide" Target="slide6.xml"/><Relationship Id="rId4" Type="http://schemas.openxmlformats.org/officeDocument/2006/relationships/hyperlink" Target="https://water.ca.gov/Programs/Environmental-Services/Compliance-Monitoring-And-Assessment/Dayflow-Data" TargetMode="External"/><Relationship Id="rId9" Type="http://schemas.openxmlformats.org/officeDocument/2006/relationships/slide" Target="slide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emp.baydeltalive.com/wiki/12297" TargetMode="Externa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emp.baydeltalive.com/wiki/12297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emp.baydeltalive.com/wiki/12297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11.t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wildlife.ca.gov/Conservation/Delta/Zooplankton-Study" TargetMode="External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ws.gov/lodi/juvenile_fish_monitoring_program/jfmp_index.htm" TargetMode="External"/><Relationship Id="rId13" Type="http://schemas.openxmlformats.org/officeDocument/2006/relationships/image" Target="../media/image5.png"/><Relationship Id="rId3" Type="http://schemas.openxmlformats.org/officeDocument/2006/relationships/image" Target="../media/image15.png"/><Relationship Id="rId7" Type="http://schemas.openxmlformats.org/officeDocument/2006/relationships/hyperlink" Target="https://wildlife.ca.gov/Conservation/Delta/Bay-Study" TargetMode="External"/><Relationship Id="rId12" Type="http://schemas.microsoft.com/office/2007/relationships/hdphoto" Target="../media/hdphoto2.wd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ildlife.ca.gov/Conservation/Delta/Townet-Survey" TargetMode="External"/><Relationship Id="rId11" Type="http://schemas.openxmlformats.org/officeDocument/2006/relationships/image" Target="../media/image19.png"/><Relationship Id="rId5" Type="http://schemas.openxmlformats.org/officeDocument/2006/relationships/image" Target="../media/image17.png"/><Relationship Id="rId10" Type="http://schemas.microsoft.com/office/2007/relationships/hdphoto" Target="../media/hdphoto1.wdp"/><Relationship Id="rId4" Type="http://schemas.openxmlformats.org/officeDocument/2006/relationships/image" Target="../media/image16.png"/><Relationship Id="rId9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0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microsoft.com/office/2007/relationships/hdphoto" Target="../media/hdphoto1.wdp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1562A14-E799-47D1-9636-003EFF5983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6210" y="3107272"/>
            <a:ext cx="3346711" cy="244754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3CA7E69-9849-481A-972D-0A421B7CAF5E}"/>
              </a:ext>
            </a:extLst>
          </p:cNvPr>
          <p:cNvSpPr txBox="1"/>
          <p:nvPr/>
        </p:nvSpPr>
        <p:spPr>
          <a:xfrm>
            <a:off x="410296" y="7005352"/>
            <a:ext cx="656146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Disclaimer: While substantial efforts are made to ensure the accuracy of these data, complete accuracy of data sets cannot be guaranteed. This report was developed by the IEP Synthesis Team. </a:t>
            </a:r>
          </a:p>
          <a:p>
            <a:r>
              <a:rPr lang="en-US" sz="1100" dirty="0"/>
              <a:t>For questions, comments, or corrections, contact Rosemary Hartman – Rosemary.Hartman@water.ca.gov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1429D89-1B46-4039-80EB-BA87FFC2F9B6}"/>
              </a:ext>
            </a:extLst>
          </p:cNvPr>
          <p:cNvSpPr txBox="1"/>
          <p:nvPr/>
        </p:nvSpPr>
        <p:spPr>
          <a:xfrm>
            <a:off x="6928678" y="5605203"/>
            <a:ext cx="312972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6822" indent="-176822">
              <a:buFont typeface="Arial" panose="020B0604020202020204" pitchFamily="34" charset="0"/>
              <a:buChar char="•"/>
            </a:pPr>
            <a:r>
              <a:rPr lang="en-US" sz="1400" dirty="0"/>
              <a:t>Freshwater flow influences water quality, plankton, and fish populations.</a:t>
            </a:r>
          </a:p>
          <a:p>
            <a:pPr marL="176822" indent="-176822">
              <a:buFont typeface="Arial" panose="020B0604020202020204" pitchFamily="34" charset="0"/>
              <a:buChar char="•"/>
            </a:pPr>
            <a:r>
              <a:rPr lang="en-US" sz="1400" dirty="0"/>
              <a:t>Summer flow is driven primarily by rainfall, snowmelt,  and upstream dam releases.</a:t>
            </a:r>
          </a:p>
          <a:p>
            <a:pPr marL="176822" indent="-176822">
              <a:buFont typeface="Arial" panose="020B0604020202020204" pitchFamily="34" charset="0"/>
              <a:buChar char="•"/>
            </a:pPr>
            <a:r>
              <a:rPr lang="en-US" sz="1400" dirty="0"/>
              <a:t>The Summer of 2018 had slightly lower outflow than normal.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CD2CB00-6B5D-4BC0-9F82-0DCDCEFAB5FF}"/>
              </a:ext>
            </a:extLst>
          </p:cNvPr>
          <p:cNvSpPr txBox="1"/>
          <p:nvPr/>
        </p:nvSpPr>
        <p:spPr>
          <a:xfrm>
            <a:off x="6971756" y="2525250"/>
            <a:ext cx="1441036" cy="3590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33" dirty="0">
                <a:hlinkClick r:id="rId4"/>
              </a:rPr>
              <a:t>Delta Outflow</a:t>
            </a:r>
            <a:endParaRPr lang="en-US" sz="1733" dirty="0"/>
          </a:p>
        </p:txBody>
      </p:sp>
      <p:pic>
        <p:nvPicPr>
          <p:cNvPr id="3" name="Picture 2" descr="Map of the San Francisco Estuary outlining San Pablo Bay, Suisun, and the Delta.">
            <a:extLst>
              <a:ext uri="{FF2B5EF4-FFF2-40B4-BE49-F238E27FC236}">
                <a16:creationId xmlns:a16="http://schemas.microsoft.com/office/drawing/2014/main" id="{AB03F730-1FC8-46B1-BA72-72560F8E92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79595" y="2995903"/>
            <a:ext cx="3731075" cy="338967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4A448C76-C9D5-4116-B87C-A3149D299CD0}"/>
              </a:ext>
            </a:extLst>
          </p:cNvPr>
          <p:cNvSpPr txBox="1"/>
          <p:nvPr/>
        </p:nvSpPr>
        <p:spPr>
          <a:xfrm>
            <a:off x="3356985" y="2548464"/>
            <a:ext cx="2191113" cy="3590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33" dirty="0"/>
              <a:t>Regions of the Estuary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6CBE8F5-B43C-45A5-9390-915E77A88028}"/>
              </a:ext>
            </a:extLst>
          </p:cNvPr>
          <p:cNvSpPr txBox="1"/>
          <p:nvPr/>
        </p:nvSpPr>
        <p:spPr>
          <a:xfrm>
            <a:off x="274979" y="2837921"/>
            <a:ext cx="2043530" cy="1920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85" b="1" dirty="0"/>
              <a:t>Contents</a:t>
            </a:r>
            <a:endParaRPr lang="en-US" sz="1485" b="1" dirty="0">
              <a:hlinkClick r:id="rId6" action="ppaction://hlinksldjump"/>
            </a:endParaRPr>
          </a:p>
          <a:p>
            <a:r>
              <a:rPr lang="en-US" sz="1485" dirty="0">
                <a:hlinkClick r:id="rId6" action="ppaction://hlinksldjump"/>
              </a:rPr>
              <a:t>Secchi Depth</a:t>
            </a:r>
            <a:r>
              <a:rPr lang="en-US" sz="1485" dirty="0"/>
              <a:t>……………..1</a:t>
            </a:r>
          </a:p>
          <a:p>
            <a:r>
              <a:rPr lang="en-US" sz="1485" dirty="0">
                <a:hlinkClick r:id="rId7" action="ppaction://hlinksldjump"/>
              </a:rPr>
              <a:t>Temperature</a:t>
            </a:r>
            <a:r>
              <a:rPr lang="en-US" sz="1485" dirty="0"/>
              <a:t>……………..2</a:t>
            </a:r>
          </a:p>
          <a:p>
            <a:r>
              <a:rPr lang="en-US" sz="1485" dirty="0">
                <a:hlinkClick r:id="rId8" action="ppaction://hlinksldjump"/>
              </a:rPr>
              <a:t>Chlorophyll</a:t>
            </a:r>
            <a:r>
              <a:rPr lang="en-US" sz="1485" dirty="0"/>
              <a:t>………………..3</a:t>
            </a:r>
          </a:p>
          <a:p>
            <a:r>
              <a:rPr lang="en-US" sz="1485" dirty="0">
                <a:hlinkClick r:id="rId9" action="ppaction://hlinksldjump"/>
              </a:rPr>
              <a:t>Zooplankton</a:t>
            </a:r>
            <a:r>
              <a:rPr lang="en-US" sz="1485" dirty="0"/>
              <a:t>………………4</a:t>
            </a:r>
          </a:p>
          <a:p>
            <a:r>
              <a:rPr lang="en-US" sz="1485" dirty="0">
                <a:hlinkClick r:id="rId10" action="ppaction://hlinksldjump"/>
              </a:rPr>
              <a:t>Fish</a:t>
            </a:r>
            <a:r>
              <a:rPr lang="en-US" sz="1485" dirty="0"/>
              <a:t>……………………………5</a:t>
            </a:r>
          </a:p>
          <a:p>
            <a:r>
              <a:rPr lang="en-US" sz="1485" dirty="0">
                <a:hlinkClick r:id="rId11" action="ppaction://hlinksldjump"/>
              </a:rPr>
              <a:t>Fish (2004-2018)</a:t>
            </a:r>
            <a:r>
              <a:rPr lang="en-US" sz="1485" dirty="0"/>
              <a:t>……….6</a:t>
            </a:r>
          </a:p>
          <a:p>
            <a:r>
              <a:rPr lang="en-US" sz="1485" dirty="0"/>
              <a:t>Metadata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8215EFE-FED6-4678-939D-C7071C4EF586}"/>
              </a:ext>
            </a:extLst>
          </p:cNvPr>
          <p:cNvSpPr txBox="1"/>
          <p:nvPr/>
        </p:nvSpPr>
        <p:spPr>
          <a:xfrm>
            <a:off x="2250408" y="1641363"/>
            <a:ext cx="55575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Interagency Ecological Program for the San Francisco Estuary</a:t>
            </a:r>
          </a:p>
          <a:p>
            <a:r>
              <a:rPr lang="en-US" sz="1200" dirty="0"/>
              <a:t>This report shows trends in water quality, plankton, and fish across multiple IEP surveys for June, July, and August of 2018.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1959CD-523A-4ED7-819D-B152E314B4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2985" y="393818"/>
            <a:ext cx="8675370" cy="1093589"/>
          </a:xfrm>
        </p:spPr>
        <p:txBody>
          <a:bodyPr>
            <a:normAutofit fontScale="90000"/>
          </a:bodyPr>
          <a:lstStyle/>
          <a:p>
            <a:r>
              <a:rPr lang="en-US" dirty="0"/>
              <a:t>Summer 2018</a:t>
            </a:r>
            <a:br>
              <a:rPr lang="en-US" dirty="0"/>
            </a:br>
            <a:r>
              <a:rPr lang="en-US" dirty="0"/>
              <a:t>IEP Seasonal Monitoring Report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DBE4443-2987-415E-8B7C-88805D8A68C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44" y="485492"/>
            <a:ext cx="1420000" cy="142659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8BDE0680-BABF-4A76-BF2A-6C55A156D743}"/>
              </a:ext>
            </a:extLst>
          </p:cNvPr>
          <p:cNvGrpSpPr/>
          <p:nvPr/>
        </p:nvGrpSpPr>
        <p:grpSpPr>
          <a:xfrm>
            <a:off x="7505604" y="2930908"/>
            <a:ext cx="1676551" cy="151173"/>
            <a:chOff x="622512" y="995444"/>
            <a:chExt cx="1676551" cy="151173"/>
          </a:xfrm>
        </p:grpSpPr>
        <p:pic>
          <p:nvPicPr>
            <p:cNvPr id="17" name="Picture 16" descr="The long-term average is represented with a dotted line.">
              <a:extLst>
                <a:ext uri="{FF2B5EF4-FFF2-40B4-BE49-F238E27FC236}">
                  <a16:creationId xmlns:a16="http://schemas.microsoft.com/office/drawing/2014/main" id="{24F7B653-8686-44EE-8922-1A8F0B4CE3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rcRect l="54232" t="31353" r="3058" b="29542"/>
            <a:stretch/>
          </p:blipFill>
          <p:spPr>
            <a:xfrm>
              <a:off x="622512" y="1019796"/>
              <a:ext cx="730663" cy="109019"/>
            </a:xfrm>
            <a:prstGeom prst="rect">
              <a:avLst/>
            </a:prstGeom>
          </p:spPr>
        </p:pic>
        <p:pic>
          <p:nvPicPr>
            <p:cNvPr id="18" name="Picture 17" descr="The long-term average is represented with a dotted line.">
              <a:extLst>
                <a:ext uri="{FF2B5EF4-FFF2-40B4-BE49-F238E27FC236}">
                  <a16:creationId xmlns:a16="http://schemas.microsoft.com/office/drawing/2014/main" id="{A89A2920-69D8-4BD3-8177-CEDEB8E66E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rcRect l="3662" t="20706" r="42202" b="25068"/>
            <a:stretch/>
          </p:blipFill>
          <p:spPr>
            <a:xfrm>
              <a:off x="1372924" y="995444"/>
              <a:ext cx="926139" cy="15117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611169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C786107E-16D9-447B-A2EB-38EF6537BE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0" y="4373016"/>
            <a:ext cx="10043180" cy="2447549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B9E9807A-8D05-4948-AF07-AFCCFFD3D08F}"/>
              </a:ext>
            </a:extLst>
          </p:cNvPr>
          <p:cNvSpPr txBox="1"/>
          <p:nvPr/>
        </p:nvSpPr>
        <p:spPr>
          <a:xfrm>
            <a:off x="6977621" y="6816802"/>
            <a:ext cx="320177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In 2018, the Delta was much clearer than average, the clearest Summer on record.</a:t>
            </a:r>
          </a:p>
          <a:p>
            <a:endParaRPr lang="en-US" sz="16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B3BB663-3AE5-430D-90F4-8CEF6BD89BCE}"/>
              </a:ext>
            </a:extLst>
          </p:cNvPr>
          <p:cNvSpPr txBox="1"/>
          <p:nvPr/>
        </p:nvSpPr>
        <p:spPr>
          <a:xfrm>
            <a:off x="3875431" y="6843079"/>
            <a:ext cx="28130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In 2018, Suisun Bay was also close to the long-term average.</a:t>
            </a:r>
          </a:p>
          <a:p>
            <a:endParaRPr lang="en-US" sz="16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DEC11B6-765A-42ED-824D-C20E8E4BE111}"/>
              </a:ext>
            </a:extLst>
          </p:cNvPr>
          <p:cNvSpPr txBox="1"/>
          <p:nvPr/>
        </p:nvSpPr>
        <p:spPr>
          <a:xfrm>
            <a:off x="448236" y="6843079"/>
            <a:ext cx="28532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In 2018, San Pablo bay was close to the long-term average.</a:t>
            </a:r>
          </a:p>
          <a:p>
            <a:endParaRPr lang="en-US" sz="16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DB67BFD-3143-49F0-897A-C8B0C0689841}"/>
              </a:ext>
            </a:extLst>
          </p:cNvPr>
          <p:cNvSpPr txBox="1"/>
          <p:nvPr/>
        </p:nvSpPr>
        <p:spPr>
          <a:xfrm>
            <a:off x="7274790" y="3685825"/>
            <a:ext cx="2543064" cy="408445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54" b="1" dirty="0">
                <a:solidFill>
                  <a:schemeClr val="bg1"/>
                </a:solidFill>
              </a:rPr>
              <a:t>The Delta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E0DC679-CA74-46F7-ACA2-96CAB137EF46}"/>
              </a:ext>
            </a:extLst>
          </p:cNvPr>
          <p:cNvSpPr txBox="1"/>
          <p:nvPr/>
        </p:nvSpPr>
        <p:spPr>
          <a:xfrm>
            <a:off x="3939066" y="3700842"/>
            <a:ext cx="2543064" cy="408445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54" b="1" dirty="0">
                <a:solidFill>
                  <a:schemeClr val="bg1"/>
                </a:solidFill>
              </a:rPr>
              <a:t>Suisun Bay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F5DC701-D2D0-4CD1-844D-9B0BEC4BA38B}"/>
              </a:ext>
            </a:extLst>
          </p:cNvPr>
          <p:cNvSpPr txBox="1"/>
          <p:nvPr/>
        </p:nvSpPr>
        <p:spPr>
          <a:xfrm>
            <a:off x="603343" y="3700841"/>
            <a:ext cx="2543064" cy="408445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54" b="1" dirty="0">
                <a:solidFill>
                  <a:schemeClr val="bg1"/>
                </a:solidFill>
              </a:rPr>
              <a:t>San Pablo Bay</a:t>
            </a:r>
          </a:p>
        </p:txBody>
      </p:sp>
      <p:pic>
        <p:nvPicPr>
          <p:cNvPr id="5" name="Picture 4" descr="Picture of a Secchi disk in high turbidity water (low secchi depth) and low turbidity water (high secchi depth).">
            <a:extLst>
              <a:ext uri="{FF2B5EF4-FFF2-40B4-BE49-F238E27FC236}">
                <a16:creationId xmlns:a16="http://schemas.microsoft.com/office/drawing/2014/main" id="{02EC97C5-DC3B-4698-883F-5B5176AB7D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3051" y="1224533"/>
            <a:ext cx="1674803" cy="20834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235C428-DADA-4DBE-9F55-E73B3390AF62}"/>
              </a:ext>
            </a:extLst>
          </p:cNvPr>
          <p:cNvSpPr txBox="1"/>
          <p:nvPr/>
        </p:nvSpPr>
        <p:spPr>
          <a:xfrm>
            <a:off x="8450010" y="952800"/>
            <a:ext cx="9717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Secchi disk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DF7A45-74E2-42E6-ADD8-A641081F2B05}"/>
              </a:ext>
            </a:extLst>
          </p:cNvPr>
          <p:cNvSpPr txBox="1"/>
          <p:nvPr/>
        </p:nvSpPr>
        <p:spPr>
          <a:xfrm>
            <a:off x="448236" y="1224719"/>
            <a:ext cx="7605672" cy="232371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i="1" dirty="0"/>
              <a:t>Background</a:t>
            </a:r>
          </a:p>
          <a:p>
            <a:pPr marL="251483" indent="-251483">
              <a:buFont typeface="Arial" panose="020B0604020202020204" pitchFamily="34" charset="0"/>
              <a:buChar char="•"/>
            </a:pPr>
            <a:r>
              <a:rPr lang="en-US" sz="1600" dirty="0"/>
              <a:t>Organisms in this ecosystem are adapted to high turbidity conditions, and reductions in turbidity can have many negative ecological effects. </a:t>
            </a:r>
          </a:p>
          <a:p>
            <a:pPr marL="251483" indent="-251483">
              <a:buFont typeface="Arial" panose="020B0604020202020204" pitchFamily="34" charset="0"/>
              <a:buChar char="•"/>
            </a:pPr>
            <a:r>
              <a:rPr lang="en-US" sz="1600" dirty="0"/>
              <a:t>Higher values for Secchi depth indicate lower turbidity.</a:t>
            </a:r>
          </a:p>
          <a:p>
            <a:pPr marL="251483" indent="-251483">
              <a:buFont typeface="Arial" panose="020B0604020202020204" pitchFamily="34" charset="0"/>
              <a:buChar char="•"/>
            </a:pPr>
            <a:r>
              <a:rPr lang="en-US" sz="1600" dirty="0"/>
              <a:t>Secchi depth is measured monthly by DWR’s </a:t>
            </a:r>
            <a:r>
              <a:rPr lang="en-US" sz="1600" dirty="0">
                <a:hlinkClick r:id="rId5"/>
              </a:rPr>
              <a:t>Environmental Monitoring Program </a:t>
            </a:r>
            <a:r>
              <a:rPr lang="en-US" sz="1600" dirty="0"/>
              <a:t>by dropping a black-and-white disk in the water until it disappears.</a:t>
            </a:r>
          </a:p>
          <a:p>
            <a:endParaRPr lang="en-US" sz="1600" dirty="0"/>
          </a:p>
          <a:p>
            <a:r>
              <a:rPr lang="en-US" sz="1100" dirty="0"/>
              <a:t>For more information, see: </a:t>
            </a:r>
            <a:r>
              <a:rPr lang="en-US" sz="1100" dirty="0" err="1"/>
              <a:t>Schoellhamer</a:t>
            </a:r>
            <a:r>
              <a:rPr lang="en-US" sz="1100" dirty="0"/>
              <a:t>, D. H. 2011. Sudden clearing of estuarine waters upon crossing the threshold from transport to supply regulation of sediment transport as an erodible sediment pool is depleted: San Francisco Bay, 1999. Estuaries and Coasts 34(5):885-899.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179B21-AFC1-4EF2-A5C6-8A63DE3DE4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62012" y="130329"/>
            <a:ext cx="8576956" cy="533535"/>
          </a:xfrm>
        </p:spPr>
        <p:txBody>
          <a:bodyPr>
            <a:normAutofit/>
          </a:bodyPr>
          <a:lstStyle/>
          <a:p>
            <a:r>
              <a:rPr lang="en-US" sz="2000" dirty="0"/>
              <a:t>Interagency Ecological Program 2018 Summer Season Report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84B250-0696-449F-B9C0-D5D3CDC312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38071" y="34185"/>
            <a:ext cx="5068906" cy="1207366"/>
          </a:xfrm>
        </p:spPr>
        <p:txBody>
          <a:bodyPr>
            <a:normAutofit/>
          </a:bodyPr>
          <a:lstStyle/>
          <a:p>
            <a:r>
              <a:rPr lang="en-US" sz="5400" dirty="0"/>
              <a:t>Secchi Depth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677BC05-0408-4B8B-914E-5D4C7EDC47C0}"/>
              </a:ext>
            </a:extLst>
          </p:cNvPr>
          <p:cNvGrpSpPr/>
          <p:nvPr/>
        </p:nvGrpSpPr>
        <p:grpSpPr>
          <a:xfrm>
            <a:off x="4121544" y="4223969"/>
            <a:ext cx="1676551" cy="151173"/>
            <a:chOff x="622512" y="995444"/>
            <a:chExt cx="1676551" cy="151173"/>
          </a:xfrm>
        </p:grpSpPr>
        <p:pic>
          <p:nvPicPr>
            <p:cNvPr id="17" name="Picture 16" descr="The long-term average is represented with a dotted line.">
              <a:extLst>
                <a:ext uri="{FF2B5EF4-FFF2-40B4-BE49-F238E27FC236}">
                  <a16:creationId xmlns:a16="http://schemas.microsoft.com/office/drawing/2014/main" id="{C66DAE04-60C3-4588-BC05-602855F5EE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54232" t="31353" r="3058" b="29542"/>
            <a:stretch/>
          </p:blipFill>
          <p:spPr>
            <a:xfrm>
              <a:off x="622512" y="1019796"/>
              <a:ext cx="730663" cy="109019"/>
            </a:xfrm>
            <a:prstGeom prst="rect">
              <a:avLst/>
            </a:prstGeom>
          </p:spPr>
        </p:pic>
        <p:pic>
          <p:nvPicPr>
            <p:cNvPr id="18" name="Picture 17" descr="The long-term average is represented with a dotted line.">
              <a:extLst>
                <a:ext uri="{FF2B5EF4-FFF2-40B4-BE49-F238E27FC236}">
                  <a16:creationId xmlns:a16="http://schemas.microsoft.com/office/drawing/2014/main" id="{F766DAAD-B018-4BE7-88AB-AEFA045748E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662" t="20706" r="42202" b="25068"/>
            <a:stretch/>
          </p:blipFill>
          <p:spPr>
            <a:xfrm>
              <a:off x="1372924" y="995444"/>
              <a:ext cx="926139" cy="15117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980750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CC9CE11A-4716-4F8A-9AC7-C1452EE027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0" y="4091178"/>
            <a:ext cx="10043180" cy="2447549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B9E9807A-8D05-4948-AF07-AFCCFFD3D08F}"/>
              </a:ext>
            </a:extLst>
          </p:cNvPr>
          <p:cNvSpPr txBox="1"/>
          <p:nvPr/>
        </p:nvSpPr>
        <p:spPr>
          <a:xfrm>
            <a:off x="7132868" y="6677265"/>
            <a:ext cx="26148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In 2018, the Delta was similar to the long-term average.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B3BB663-3AE5-430D-90F4-8CEF6BD89BCE}"/>
              </a:ext>
            </a:extLst>
          </p:cNvPr>
          <p:cNvSpPr txBox="1"/>
          <p:nvPr/>
        </p:nvSpPr>
        <p:spPr>
          <a:xfrm>
            <a:off x="3744784" y="6658309"/>
            <a:ext cx="28266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In 2018, Suisun Bay was similar to the long-term average. </a:t>
            </a:r>
          </a:p>
          <a:p>
            <a:endParaRPr lang="en-US" sz="16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7055552-C7D4-43C3-A6C9-2705DCD3DF6E}"/>
              </a:ext>
            </a:extLst>
          </p:cNvPr>
          <p:cNvSpPr txBox="1"/>
          <p:nvPr/>
        </p:nvSpPr>
        <p:spPr>
          <a:xfrm>
            <a:off x="336930" y="6677265"/>
            <a:ext cx="277989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In 2018, San Pablo Bay temperatures were similar to the long-term average.</a:t>
            </a:r>
          </a:p>
          <a:p>
            <a:endParaRPr lang="en-US" sz="16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10AF7AD-5BEE-4E91-AA1C-83933C4D6362}"/>
              </a:ext>
            </a:extLst>
          </p:cNvPr>
          <p:cNvSpPr txBox="1"/>
          <p:nvPr/>
        </p:nvSpPr>
        <p:spPr>
          <a:xfrm>
            <a:off x="7271119" y="3409151"/>
            <a:ext cx="2543064" cy="408445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54" b="1" dirty="0">
                <a:solidFill>
                  <a:schemeClr val="bg1"/>
                </a:solidFill>
              </a:rPr>
              <a:t>The Delta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2C6D5CC-871D-4EBF-8F49-E095DA2E5CFE}"/>
              </a:ext>
            </a:extLst>
          </p:cNvPr>
          <p:cNvSpPr txBox="1"/>
          <p:nvPr/>
        </p:nvSpPr>
        <p:spPr>
          <a:xfrm>
            <a:off x="3878958" y="3402330"/>
            <a:ext cx="2543064" cy="408445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54" b="1" dirty="0">
                <a:solidFill>
                  <a:schemeClr val="bg1"/>
                </a:solidFill>
              </a:rPr>
              <a:t>Suisun Bay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546780F-638A-4417-91F5-64F012FA4ED2}"/>
              </a:ext>
            </a:extLst>
          </p:cNvPr>
          <p:cNvSpPr txBox="1"/>
          <p:nvPr/>
        </p:nvSpPr>
        <p:spPr>
          <a:xfrm>
            <a:off x="573761" y="3388280"/>
            <a:ext cx="2543064" cy="408445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54" b="1" dirty="0">
                <a:solidFill>
                  <a:schemeClr val="bg1"/>
                </a:solidFill>
              </a:rPr>
              <a:t>San Pablo Bay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389D94F-0FA8-4D3B-9C9F-322A4523EDD3}"/>
              </a:ext>
            </a:extLst>
          </p:cNvPr>
          <p:cNvSpPr txBox="1"/>
          <p:nvPr/>
        </p:nvSpPr>
        <p:spPr>
          <a:xfrm>
            <a:off x="496506" y="1374435"/>
            <a:ext cx="7829836" cy="184665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i="1" dirty="0"/>
              <a:t>Background</a:t>
            </a:r>
          </a:p>
          <a:p>
            <a:pPr marL="251483" indent="-251483">
              <a:buFont typeface="Arial" panose="020B0604020202020204" pitchFamily="34" charset="0"/>
              <a:buChar char="•"/>
            </a:pPr>
            <a:r>
              <a:rPr lang="en-US" sz="1600" dirty="0"/>
              <a:t>Water temperature is monitored monthly by DWR’s </a:t>
            </a:r>
            <a:r>
              <a:rPr lang="en-US" sz="1600" dirty="0">
                <a:hlinkClick r:id="rId3"/>
              </a:rPr>
              <a:t>Environmental Monitoring Program</a:t>
            </a:r>
            <a:r>
              <a:rPr lang="en-US" sz="1600" dirty="0"/>
              <a:t>.</a:t>
            </a:r>
          </a:p>
          <a:p>
            <a:pPr marL="251483" indent="-251483">
              <a:buFont typeface="Arial" panose="020B0604020202020204" pitchFamily="34" charset="0"/>
              <a:buChar char="•"/>
            </a:pPr>
            <a:r>
              <a:rPr lang="en-US" sz="1600" dirty="0"/>
              <a:t>High temperature can increase productivity and may trigger harmful algal blooms.</a:t>
            </a:r>
          </a:p>
          <a:p>
            <a:pPr marL="251483" indent="-251483">
              <a:buFont typeface="Arial" panose="020B0604020202020204" pitchFamily="34" charset="0"/>
              <a:buChar char="•"/>
            </a:pPr>
            <a:r>
              <a:rPr lang="en-US" sz="1600" dirty="0"/>
              <a:t>Increasing Summer temperatures may limit juvenile smelt survival.</a:t>
            </a:r>
          </a:p>
          <a:p>
            <a:pPr marL="251483" indent="-251483">
              <a:buFont typeface="Arial" panose="020B0604020202020204" pitchFamily="34" charset="0"/>
              <a:buChar char="•"/>
            </a:pPr>
            <a:r>
              <a:rPr lang="en-US" sz="1600" dirty="0"/>
              <a:t>Summer temperatures are lower closer to the ocean and slightly higher in the Delta.</a:t>
            </a:r>
          </a:p>
          <a:p>
            <a:endParaRPr lang="en-US" sz="1200" dirty="0"/>
          </a:p>
          <a:p>
            <a:r>
              <a:rPr lang="en-US" sz="1200" dirty="0"/>
              <a:t>For more information see: </a:t>
            </a:r>
            <a:r>
              <a:rPr lang="en-US" sz="1000" dirty="0"/>
              <a:t>Lehman, P. W., T. Kurobe, S. </a:t>
            </a:r>
            <a:r>
              <a:rPr lang="en-US" sz="1000" dirty="0" err="1"/>
              <a:t>Lesmeister</a:t>
            </a:r>
            <a:r>
              <a:rPr lang="en-US" sz="1000" dirty="0"/>
              <a:t>, D. </a:t>
            </a:r>
            <a:r>
              <a:rPr lang="en-US" sz="1000" dirty="0" err="1"/>
              <a:t>Baxa</a:t>
            </a:r>
            <a:r>
              <a:rPr lang="en-US" sz="1000" dirty="0"/>
              <a:t>, A. Tung, and S. J. </a:t>
            </a:r>
            <a:r>
              <a:rPr lang="en-US" sz="1000" dirty="0" err="1"/>
              <a:t>Teh</a:t>
            </a:r>
            <a:r>
              <a:rPr lang="en-US" sz="1000" dirty="0"/>
              <a:t>. 2017. Impacts of the 2014 severe drought on the </a:t>
            </a:r>
            <a:r>
              <a:rPr lang="en-US" sz="1000" i="1" dirty="0"/>
              <a:t>Microcystis </a:t>
            </a:r>
            <a:r>
              <a:rPr lang="en-US" sz="1000" dirty="0"/>
              <a:t>bloom in San Francisco Estuary. Harmful Algae 63(Supplement C):94-108. 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693E9B4A-0F87-4BB6-BC1F-2BFCC67756A7}"/>
              </a:ext>
            </a:extLst>
          </p:cNvPr>
          <p:cNvSpPr txBox="1">
            <a:spLocks/>
          </p:cNvSpPr>
          <p:nvPr/>
        </p:nvSpPr>
        <p:spPr>
          <a:xfrm>
            <a:off x="862012" y="130329"/>
            <a:ext cx="8576956" cy="5335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1005840" rtl="0" eaLnBrk="1" latinLnBrk="0" hangingPunct="1">
              <a:lnSpc>
                <a:spcPct val="90000"/>
              </a:lnSpc>
              <a:spcBef>
                <a:spcPts val="1100"/>
              </a:spcBef>
              <a:buFont typeface="Arial" panose="020B0604020202020204" pitchFamily="34" charset="0"/>
              <a:buNone/>
              <a:defRPr sz="2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0876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1168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1752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2044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2336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Interagency Ecological Program 2018 Summer Season Report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377AB46F-CDA5-4920-B5FB-39C4A0BF47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38071" y="70041"/>
            <a:ext cx="5068906" cy="1207366"/>
          </a:xfrm>
        </p:spPr>
        <p:txBody>
          <a:bodyPr>
            <a:normAutofit fontScale="90000"/>
          </a:bodyPr>
          <a:lstStyle/>
          <a:p>
            <a:r>
              <a:rPr lang="en-US" sz="5400" dirty="0"/>
              <a:t>Water Temperature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A0F206-C514-4141-B2A6-8B87F126E6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2651" y="1491352"/>
            <a:ext cx="1313083" cy="1634697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98B17D27-42B3-49B3-AC20-FAE7C4265788}"/>
              </a:ext>
            </a:extLst>
          </p:cNvPr>
          <p:cNvGrpSpPr/>
          <p:nvPr/>
        </p:nvGrpSpPr>
        <p:grpSpPr>
          <a:xfrm>
            <a:off x="4319824" y="3933184"/>
            <a:ext cx="1676551" cy="151173"/>
            <a:chOff x="622512" y="995444"/>
            <a:chExt cx="1676551" cy="151173"/>
          </a:xfrm>
        </p:grpSpPr>
        <p:pic>
          <p:nvPicPr>
            <p:cNvPr id="25" name="Picture 24" descr="The long-term average is represented with a dotted line.">
              <a:extLst>
                <a:ext uri="{FF2B5EF4-FFF2-40B4-BE49-F238E27FC236}">
                  <a16:creationId xmlns:a16="http://schemas.microsoft.com/office/drawing/2014/main" id="{CD58F905-E060-4156-AF2A-0E1EF995C9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54232" t="31353" r="3058" b="29542"/>
            <a:stretch/>
          </p:blipFill>
          <p:spPr>
            <a:xfrm>
              <a:off x="622512" y="1019796"/>
              <a:ext cx="730663" cy="109019"/>
            </a:xfrm>
            <a:prstGeom prst="rect">
              <a:avLst/>
            </a:prstGeom>
          </p:spPr>
        </p:pic>
        <p:pic>
          <p:nvPicPr>
            <p:cNvPr id="27" name="Picture 26" descr="The long-term average is represented with a dotted line.">
              <a:extLst>
                <a:ext uri="{FF2B5EF4-FFF2-40B4-BE49-F238E27FC236}">
                  <a16:creationId xmlns:a16="http://schemas.microsoft.com/office/drawing/2014/main" id="{525226FA-6B9F-47EE-9153-39EFCA5165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662" t="20706" r="42202" b="25068"/>
            <a:stretch/>
          </p:blipFill>
          <p:spPr>
            <a:xfrm>
              <a:off x="1372924" y="995444"/>
              <a:ext cx="926139" cy="15117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95269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7AD0FFCC-32A6-40CC-9E16-DEC35F5F15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0" y="4399828"/>
            <a:ext cx="10043180" cy="2447549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B9E9807A-8D05-4948-AF07-AFCCFFD3D08F}"/>
              </a:ext>
            </a:extLst>
          </p:cNvPr>
          <p:cNvSpPr txBox="1"/>
          <p:nvPr/>
        </p:nvSpPr>
        <p:spPr>
          <a:xfrm>
            <a:off x="6984285" y="6884946"/>
            <a:ext cx="30129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In 2018, the Delta chlorophyll was also slightly below average. </a:t>
            </a:r>
          </a:p>
          <a:p>
            <a:endParaRPr lang="en-US" sz="16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B3BB663-3AE5-430D-90F4-8CEF6BD89BCE}"/>
              </a:ext>
            </a:extLst>
          </p:cNvPr>
          <p:cNvSpPr txBox="1"/>
          <p:nvPr/>
        </p:nvSpPr>
        <p:spPr>
          <a:xfrm>
            <a:off x="3670520" y="6884946"/>
            <a:ext cx="28628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In 2018, Suisun Bay chlorophyll was slightly below average.</a:t>
            </a:r>
          </a:p>
          <a:p>
            <a:endParaRPr lang="en-US" sz="16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7055552-C7D4-43C3-A6C9-2705DCD3DF6E}"/>
              </a:ext>
            </a:extLst>
          </p:cNvPr>
          <p:cNvSpPr txBox="1"/>
          <p:nvPr/>
        </p:nvSpPr>
        <p:spPr>
          <a:xfrm>
            <a:off x="440866" y="6906854"/>
            <a:ext cx="28112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In 2018, San Pablo Bay chlorophyll was about average.</a:t>
            </a:r>
          </a:p>
          <a:p>
            <a:endParaRPr lang="en-US" sz="16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E1C10F4-F968-4995-A96A-70035F70A654}"/>
              </a:ext>
            </a:extLst>
          </p:cNvPr>
          <p:cNvSpPr txBox="1"/>
          <p:nvPr/>
        </p:nvSpPr>
        <p:spPr>
          <a:xfrm>
            <a:off x="7263829" y="3771293"/>
            <a:ext cx="2543064" cy="408445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54" b="1" dirty="0">
                <a:solidFill>
                  <a:schemeClr val="bg1"/>
                </a:solidFill>
              </a:rPr>
              <a:t>The Delta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8142157-81F4-416F-9279-E39D0F88094A}"/>
              </a:ext>
            </a:extLst>
          </p:cNvPr>
          <p:cNvSpPr txBox="1"/>
          <p:nvPr/>
        </p:nvSpPr>
        <p:spPr>
          <a:xfrm>
            <a:off x="3913490" y="3764552"/>
            <a:ext cx="2543064" cy="408445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54" b="1" dirty="0">
                <a:solidFill>
                  <a:schemeClr val="bg1"/>
                </a:solidFill>
              </a:rPr>
              <a:t>Suisun Bay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505D492-67F3-4E85-8C6D-6DA69AEAEC97}"/>
              </a:ext>
            </a:extLst>
          </p:cNvPr>
          <p:cNvSpPr txBox="1"/>
          <p:nvPr/>
        </p:nvSpPr>
        <p:spPr>
          <a:xfrm>
            <a:off x="574976" y="3769139"/>
            <a:ext cx="2543064" cy="408445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54" b="1" dirty="0">
                <a:solidFill>
                  <a:schemeClr val="bg1"/>
                </a:solidFill>
              </a:rPr>
              <a:t>San Pablo Bay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49C8DD2-2F60-4A66-8549-E056FE0F94D1}"/>
              </a:ext>
            </a:extLst>
          </p:cNvPr>
          <p:cNvSpPr txBox="1"/>
          <p:nvPr/>
        </p:nvSpPr>
        <p:spPr>
          <a:xfrm>
            <a:off x="440866" y="1296435"/>
            <a:ext cx="7717016" cy="23083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i="1" dirty="0"/>
              <a:t>Background</a:t>
            </a:r>
          </a:p>
          <a:p>
            <a:pPr marL="251483" indent="-251483">
              <a:buFont typeface="Arial" panose="020B0604020202020204" pitchFamily="34" charset="0"/>
              <a:buChar char="•"/>
            </a:pPr>
            <a:r>
              <a:rPr lang="en-US" sz="1600" dirty="0"/>
              <a:t>Chlorophyll is an indicator of phytoplankton production, which is highest during the Summer.</a:t>
            </a:r>
          </a:p>
          <a:p>
            <a:pPr marL="251483" indent="-251483">
              <a:buFont typeface="Arial" panose="020B0604020202020204" pitchFamily="34" charset="0"/>
              <a:buChar char="•"/>
            </a:pPr>
            <a:r>
              <a:rPr lang="en-US" sz="1600" dirty="0"/>
              <a:t>Phytoplankton is the base of the pelagic food web. It is sampled monthly by DWR’s </a:t>
            </a:r>
            <a:r>
              <a:rPr lang="en-US" sz="1600" dirty="0">
                <a:hlinkClick r:id="rId3"/>
              </a:rPr>
              <a:t>Environmental Monitoring Program</a:t>
            </a:r>
            <a:r>
              <a:rPr lang="en-US" sz="1600" dirty="0"/>
              <a:t>.</a:t>
            </a:r>
          </a:p>
          <a:p>
            <a:pPr marL="251483" indent="-251483">
              <a:buFont typeface="Arial" panose="020B0604020202020204" pitchFamily="34" charset="0"/>
              <a:buChar char="•"/>
            </a:pPr>
            <a:r>
              <a:rPr lang="en-US" sz="1600" dirty="0"/>
              <a:t>The invasion of the clam </a:t>
            </a:r>
            <a:r>
              <a:rPr lang="en-US" sz="1600" i="1" dirty="0"/>
              <a:t>Potamocorbula amurensis </a:t>
            </a:r>
            <a:r>
              <a:rPr lang="en-US" sz="1600" dirty="0"/>
              <a:t>caused a decline in phytoplankton and zooplankton after 1986 – especially in Suisun Bay.</a:t>
            </a:r>
          </a:p>
          <a:p>
            <a:pPr marL="251483" indent="-251483">
              <a:buFont typeface="Arial" panose="020B0604020202020204" pitchFamily="34" charset="0"/>
              <a:buChar char="•"/>
            </a:pPr>
            <a:endParaRPr lang="en-US" sz="1000" dirty="0"/>
          </a:p>
          <a:p>
            <a:r>
              <a:rPr lang="en-US" sz="1100" dirty="0"/>
              <a:t>For more information see: Cahoon, T. and T. Brown 2018. Phytoplankton, Chlorophyll-a and Pheophytin-a Status and Trends 2017. IEP Newsletter 32(1):14-20. </a:t>
            </a:r>
          </a:p>
        </p:txBody>
      </p:sp>
      <p:pic>
        <p:nvPicPr>
          <p:cNvPr id="3" name="Picture 2" descr="Photograph of a microscopic view of filamentous algae. Photo credit: DWR EMP.">
            <a:extLst>
              <a:ext uri="{FF2B5EF4-FFF2-40B4-BE49-F238E27FC236}">
                <a16:creationId xmlns:a16="http://schemas.microsoft.com/office/drawing/2014/main" id="{D154D95B-9477-4333-9D77-E6721FA5C7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2509" y="1420841"/>
            <a:ext cx="1128857" cy="19066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D48C001-F962-4220-A8A6-F87D961463DE}"/>
              </a:ext>
            </a:extLst>
          </p:cNvPr>
          <p:cNvSpPr txBox="1"/>
          <p:nvPr/>
        </p:nvSpPr>
        <p:spPr>
          <a:xfrm>
            <a:off x="8412509" y="1183419"/>
            <a:ext cx="101983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Phytoplankton</a:t>
            </a:r>
          </a:p>
        </p:txBody>
      </p:sp>
      <p:sp>
        <p:nvSpPr>
          <p:cNvPr id="22" name="Subtitle 2">
            <a:extLst>
              <a:ext uri="{FF2B5EF4-FFF2-40B4-BE49-F238E27FC236}">
                <a16:creationId xmlns:a16="http://schemas.microsoft.com/office/drawing/2014/main" id="{BBDF106C-EE77-4E45-A4FC-9A83B000C0A0}"/>
              </a:ext>
            </a:extLst>
          </p:cNvPr>
          <p:cNvSpPr txBox="1">
            <a:spLocks/>
          </p:cNvSpPr>
          <p:nvPr/>
        </p:nvSpPr>
        <p:spPr>
          <a:xfrm>
            <a:off x="862012" y="130329"/>
            <a:ext cx="8576956" cy="5335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1005840" rtl="0" eaLnBrk="1" latinLnBrk="0" hangingPunct="1">
              <a:lnSpc>
                <a:spcPct val="90000"/>
              </a:lnSpc>
              <a:spcBef>
                <a:spcPts val="1100"/>
              </a:spcBef>
              <a:buFont typeface="Arial" panose="020B0604020202020204" pitchFamily="34" charset="0"/>
              <a:buNone/>
              <a:defRPr sz="2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0876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1168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1752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2044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2336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Interagency Ecological Program 2018 Summer Season Report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D2015B4B-0802-4CA1-AFC8-3160D886DB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38071" y="358047"/>
            <a:ext cx="5068906" cy="919362"/>
          </a:xfrm>
        </p:spPr>
        <p:txBody>
          <a:bodyPr>
            <a:normAutofit/>
          </a:bodyPr>
          <a:lstStyle/>
          <a:p>
            <a:r>
              <a:rPr lang="en-US" sz="5400" dirty="0"/>
              <a:t>Chlorophyll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688BF9E-8C67-4ED2-ADB6-6770549C330D}"/>
              </a:ext>
            </a:extLst>
          </p:cNvPr>
          <p:cNvGrpSpPr/>
          <p:nvPr/>
        </p:nvGrpSpPr>
        <p:grpSpPr>
          <a:xfrm>
            <a:off x="4346746" y="4253452"/>
            <a:ext cx="1676551" cy="151173"/>
            <a:chOff x="622512" y="995444"/>
            <a:chExt cx="1676551" cy="151173"/>
          </a:xfrm>
        </p:grpSpPr>
        <p:pic>
          <p:nvPicPr>
            <p:cNvPr id="18" name="Picture 17" descr="The long-term average is represented with a dotted line.">
              <a:extLst>
                <a:ext uri="{FF2B5EF4-FFF2-40B4-BE49-F238E27FC236}">
                  <a16:creationId xmlns:a16="http://schemas.microsoft.com/office/drawing/2014/main" id="{0B37A6EC-E1BC-4FFB-85B4-B3781F5363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54232" t="31353" r="3058" b="29542"/>
            <a:stretch/>
          </p:blipFill>
          <p:spPr>
            <a:xfrm>
              <a:off x="622512" y="1019796"/>
              <a:ext cx="730663" cy="109019"/>
            </a:xfrm>
            <a:prstGeom prst="rect">
              <a:avLst/>
            </a:prstGeom>
          </p:spPr>
        </p:pic>
        <p:pic>
          <p:nvPicPr>
            <p:cNvPr id="20" name="Picture 19" descr="The long-term average is represented with a dotted line.">
              <a:extLst>
                <a:ext uri="{FF2B5EF4-FFF2-40B4-BE49-F238E27FC236}">
                  <a16:creationId xmlns:a16="http://schemas.microsoft.com/office/drawing/2014/main" id="{1AADD081-DB42-4E68-83A8-4E696C86E89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662" t="20706" r="42202" b="25068"/>
            <a:stretch/>
          </p:blipFill>
          <p:spPr>
            <a:xfrm>
              <a:off x="1372924" y="995444"/>
              <a:ext cx="926139" cy="15117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562477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screenshot of a video game&#10;&#10;Description automatically generated">
            <a:extLst>
              <a:ext uri="{FF2B5EF4-FFF2-40B4-BE49-F238E27FC236}">
                <a16:creationId xmlns:a16="http://schemas.microsoft.com/office/drawing/2014/main" id="{551CF12F-C3E1-476C-9111-915FC492CE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10" y="4222696"/>
            <a:ext cx="10043180" cy="269748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8E6139C2-5AB7-4F96-8354-2CAD5D8E5405}"/>
              </a:ext>
            </a:extLst>
          </p:cNvPr>
          <p:cNvSpPr txBox="1"/>
          <p:nvPr/>
        </p:nvSpPr>
        <p:spPr>
          <a:xfrm>
            <a:off x="6953669" y="6860528"/>
            <a:ext cx="28734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In 2018, the Delta had about average total biomass, mostly cladocerans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B3BB663-3AE5-430D-90F4-8CEF6BD89BCE}"/>
              </a:ext>
            </a:extLst>
          </p:cNvPr>
          <p:cNvSpPr txBox="1"/>
          <p:nvPr/>
        </p:nvSpPr>
        <p:spPr>
          <a:xfrm>
            <a:off x="3870347" y="6855835"/>
            <a:ext cx="28849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In 2018, Suisun Bay also had slightly lower than average total biomass, mostly mysids.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7055552-C7D4-43C3-A6C9-2705DCD3DF6E}"/>
              </a:ext>
            </a:extLst>
          </p:cNvPr>
          <p:cNvSpPr txBox="1"/>
          <p:nvPr/>
        </p:nvSpPr>
        <p:spPr>
          <a:xfrm>
            <a:off x="702792" y="6855835"/>
            <a:ext cx="30826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In 2018, San Pablo Bay had about average biomass, mostly calanoid copepods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02E934E-1740-4FEF-9AC4-85F03CE59F6B}"/>
              </a:ext>
            </a:extLst>
          </p:cNvPr>
          <p:cNvSpPr txBox="1"/>
          <p:nvPr/>
        </p:nvSpPr>
        <p:spPr>
          <a:xfrm>
            <a:off x="7284071" y="3806780"/>
            <a:ext cx="2543064" cy="408445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54" b="1" dirty="0">
                <a:solidFill>
                  <a:schemeClr val="bg1"/>
                </a:solidFill>
              </a:rPr>
              <a:t>The Delta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D01D85A-E5B1-4FD9-966D-01F9F72EA6F3}"/>
              </a:ext>
            </a:extLst>
          </p:cNvPr>
          <p:cNvSpPr txBox="1"/>
          <p:nvPr/>
        </p:nvSpPr>
        <p:spPr>
          <a:xfrm>
            <a:off x="4041306" y="3800039"/>
            <a:ext cx="2543064" cy="408445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54" b="1" dirty="0">
                <a:solidFill>
                  <a:schemeClr val="bg1"/>
                </a:solidFill>
              </a:rPr>
              <a:t>Suisun Bay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AFCF1F5-EA34-4C56-A2FE-C51D5396ECA4}"/>
              </a:ext>
            </a:extLst>
          </p:cNvPr>
          <p:cNvSpPr txBox="1"/>
          <p:nvPr/>
        </p:nvSpPr>
        <p:spPr>
          <a:xfrm>
            <a:off x="702792" y="3804626"/>
            <a:ext cx="2543064" cy="408445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54" b="1" dirty="0">
                <a:solidFill>
                  <a:schemeClr val="bg1"/>
                </a:solidFill>
              </a:rPr>
              <a:t>San Pablo Bay</a:t>
            </a:r>
          </a:p>
        </p:txBody>
      </p:sp>
      <p:pic>
        <p:nvPicPr>
          <p:cNvPr id="8" name="Picture 7" descr="Photo of a calanoid copepod under a microscope. Photo credit: CDFW, Stockton laboratory.">
            <a:extLst>
              <a:ext uri="{FF2B5EF4-FFF2-40B4-BE49-F238E27FC236}">
                <a16:creationId xmlns:a16="http://schemas.microsoft.com/office/drawing/2014/main" id="{FE606312-76F3-4BA0-AC36-DD6BEC2F89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8209699" y="1134263"/>
            <a:ext cx="988809" cy="146973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97C2EE1-BE6E-4A70-9517-CC8303C9C7A0}"/>
              </a:ext>
            </a:extLst>
          </p:cNvPr>
          <p:cNvSpPr txBox="1"/>
          <p:nvPr/>
        </p:nvSpPr>
        <p:spPr>
          <a:xfrm>
            <a:off x="8000139" y="1183419"/>
            <a:ext cx="6992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Copepod</a:t>
            </a:r>
          </a:p>
        </p:txBody>
      </p:sp>
      <p:pic>
        <p:nvPicPr>
          <p:cNvPr id="6" name="Picture 5" descr="Photo of a Neomysis mercedis under a microscope. CDFW, Stockton laboratory.">
            <a:extLst>
              <a:ext uri="{FF2B5EF4-FFF2-40B4-BE49-F238E27FC236}">
                <a16:creationId xmlns:a16="http://schemas.microsoft.com/office/drawing/2014/main" id="{07815C86-414E-4944-97A9-2298F19FA6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3852" y="2545730"/>
            <a:ext cx="1813673" cy="83305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5227B93-70C6-4A16-B3CA-639760CE3B51}"/>
              </a:ext>
            </a:extLst>
          </p:cNvPr>
          <p:cNvSpPr txBox="1"/>
          <p:nvPr/>
        </p:nvSpPr>
        <p:spPr>
          <a:xfrm>
            <a:off x="7969238" y="2305388"/>
            <a:ext cx="5293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Mysid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8105D53-210E-49E6-894F-5B5734650331}"/>
              </a:ext>
            </a:extLst>
          </p:cNvPr>
          <p:cNvSpPr txBox="1"/>
          <p:nvPr/>
        </p:nvSpPr>
        <p:spPr>
          <a:xfrm>
            <a:off x="460876" y="1386080"/>
            <a:ext cx="7155748" cy="215443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i="1" dirty="0"/>
              <a:t>Background</a:t>
            </a:r>
          </a:p>
          <a:p>
            <a:pPr marL="251483" indent="-251483">
              <a:buFont typeface="Arial" panose="020B0604020202020204" pitchFamily="34" charset="0"/>
              <a:buChar char="•"/>
            </a:pPr>
            <a:r>
              <a:rPr lang="en-US" sz="1600" dirty="0"/>
              <a:t>Zooplankton is sampled monthly by the CDFW/</a:t>
            </a:r>
            <a:r>
              <a:rPr lang="en-US" sz="1600" dirty="0">
                <a:hlinkClick r:id="rId6"/>
              </a:rPr>
              <a:t>DWR Environmental Monitoring Program</a:t>
            </a:r>
            <a:r>
              <a:rPr lang="en-US" sz="1600" dirty="0"/>
              <a:t>, but sampling in San Pablo Bay did not begin until 1998. </a:t>
            </a:r>
          </a:p>
          <a:p>
            <a:pPr marL="251483" indent="-251483">
              <a:buFont typeface="Arial" panose="020B0604020202020204" pitchFamily="34" charset="0"/>
              <a:buChar char="•"/>
            </a:pPr>
            <a:r>
              <a:rPr lang="en-US" sz="1600" dirty="0"/>
              <a:t>Zooplankton are an important food source for pelagic fish. </a:t>
            </a:r>
          </a:p>
          <a:p>
            <a:pPr marL="251483" indent="-251483">
              <a:buFont typeface="Arial" panose="020B0604020202020204" pitchFamily="34" charset="0"/>
              <a:buChar char="•"/>
            </a:pPr>
            <a:r>
              <a:rPr lang="en-US" sz="1600" dirty="0"/>
              <a:t>Calanoid copepods and mysids are particularly good fish food. Cyclopoid copepods are not as good for fish food.</a:t>
            </a:r>
          </a:p>
          <a:p>
            <a:pPr marL="251483" indent="-251483">
              <a:buFont typeface="Arial" panose="020B0604020202020204" pitchFamily="34" charset="0"/>
              <a:buChar char="•"/>
            </a:pPr>
            <a:r>
              <a:rPr lang="en-US" sz="1600" dirty="0"/>
              <a:t>Biomass tends to be highest in summer. </a:t>
            </a:r>
          </a:p>
          <a:p>
            <a:endParaRPr lang="en-US" sz="1100" dirty="0"/>
          </a:p>
          <a:p>
            <a:r>
              <a:rPr lang="en-US" sz="1100" dirty="0"/>
              <a:t>For more information see: Hennessy, A. 2018. Zooplankton Monitoring 2017. IEP Newsletter 32(1):21-32. 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03F007B3-B35E-4131-84C8-7478F77DA534}"/>
              </a:ext>
            </a:extLst>
          </p:cNvPr>
          <p:cNvSpPr txBox="1">
            <a:spLocks/>
          </p:cNvSpPr>
          <p:nvPr/>
        </p:nvSpPr>
        <p:spPr>
          <a:xfrm>
            <a:off x="862012" y="130329"/>
            <a:ext cx="8576956" cy="5335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1005840" rtl="0" eaLnBrk="1" latinLnBrk="0" hangingPunct="1">
              <a:lnSpc>
                <a:spcPct val="90000"/>
              </a:lnSpc>
              <a:spcBef>
                <a:spcPts val="1100"/>
              </a:spcBef>
              <a:buFont typeface="Arial" panose="020B0604020202020204" pitchFamily="34" charset="0"/>
              <a:buNone/>
              <a:defRPr sz="2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0876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1168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1752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2044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2336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Interagency Ecological Program 2018 Summer Season Report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EE131A9A-FBEC-4437-8F83-F0505C8C1E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38071" y="213475"/>
            <a:ext cx="5068906" cy="1207366"/>
          </a:xfrm>
        </p:spPr>
        <p:txBody>
          <a:bodyPr>
            <a:normAutofit/>
          </a:bodyPr>
          <a:lstStyle/>
          <a:p>
            <a:r>
              <a:rPr lang="en-US" sz="5400" dirty="0"/>
              <a:t>Zooplankton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7CC2BF0-BA09-475C-9B14-0AB817CC653D}"/>
              </a:ext>
            </a:extLst>
          </p:cNvPr>
          <p:cNvGrpSpPr/>
          <p:nvPr/>
        </p:nvGrpSpPr>
        <p:grpSpPr>
          <a:xfrm>
            <a:off x="7306977" y="4373277"/>
            <a:ext cx="1676551" cy="151173"/>
            <a:chOff x="622512" y="995444"/>
            <a:chExt cx="1676551" cy="151173"/>
          </a:xfrm>
        </p:grpSpPr>
        <p:pic>
          <p:nvPicPr>
            <p:cNvPr id="31" name="Picture 30" descr="The long-term average is represented with a dotted line.">
              <a:extLst>
                <a:ext uri="{FF2B5EF4-FFF2-40B4-BE49-F238E27FC236}">
                  <a16:creationId xmlns:a16="http://schemas.microsoft.com/office/drawing/2014/main" id="{7A2CF707-B7AC-4DC5-A7F7-801226CAFB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54232" t="31353" r="3058" b="29542"/>
            <a:stretch/>
          </p:blipFill>
          <p:spPr>
            <a:xfrm>
              <a:off x="622512" y="1019796"/>
              <a:ext cx="730663" cy="109019"/>
            </a:xfrm>
            <a:prstGeom prst="rect">
              <a:avLst/>
            </a:prstGeom>
          </p:spPr>
        </p:pic>
        <p:pic>
          <p:nvPicPr>
            <p:cNvPr id="32" name="Picture 31" descr="The long-term average is represented with a dotted line.">
              <a:extLst>
                <a:ext uri="{FF2B5EF4-FFF2-40B4-BE49-F238E27FC236}">
                  <a16:creationId xmlns:a16="http://schemas.microsoft.com/office/drawing/2014/main" id="{7207ADE1-FB7F-4A98-B921-7AAF3ABBB3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662" t="20706" r="42202" b="25068"/>
            <a:stretch/>
          </p:blipFill>
          <p:spPr>
            <a:xfrm>
              <a:off x="1372924" y="995444"/>
              <a:ext cx="926139" cy="15117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241170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2051" descr="A screenshot of a cell phone&#10;&#10;Description automatically generated">
            <a:extLst>
              <a:ext uri="{FF2B5EF4-FFF2-40B4-BE49-F238E27FC236}">
                <a16:creationId xmlns:a16="http://schemas.microsoft.com/office/drawing/2014/main" id="{A2F88A8A-F449-4AEC-B5B9-7D46E72E58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472" y="4196867"/>
            <a:ext cx="3346711" cy="2447549"/>
          </a:xfrm>
          <a:prstGeom prst="rect">
            <a:avLst/>
          </a:prstGeom>
        </p:spPr>
      </p:pic>
      <p:pic>
        <p:nvPicPr>
          <p:cNvPr id="2048" name="Picture 2047" descr="A screenshot of a cell phone&#10;&#10;Description automatically generated">
            <a:extLst>
              <a:ext uri="{FF2B5EF4-FFF2-40B4-BE49-F238E27FC236}">
                <a16:creationId xmlns:a16="http://schemas.microsoft.com/office/drawing/2014/main" id="{80095C46-4766-4EE5-B1F9-B060948AD0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1689" y="4168503"/>
            <a:ext cx="3346711" cy="2447549"/>
          </a:xfrm>
          <a:prstGeom prst="rect">
            <a:avLst/>
          </a:prstGeom>
        </p:spPr>
      </p:pic>
      <p:pic>
        <p:nvPicPr>
          <p:cNvPr id="16" name="Picture 15" descr="A screenshot of a cell phone&#10;&#10;Description automatically generated">
            <a:extLst>
              <a:ext uri="{FF2B5EF4-FFF2-40B4-BE49-F238E27FC236}">
                <a16:creationId xmlns:a16="http://schemas.microsoft.com/office/drawing/2014/main" id="{990C04C9-9738-4160-B264-0704BC6870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1244" y="4160218"/>
            <a:ext cx="3346711" cy="244754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620A801-595B-4B51-8792-E7A26CA887E8}"/>
              </a:ext>
            </a:extLst>
          </p:cNvPr>
          <p:cNvSpPr txBox="1"/>
          <p:nvPr/>
        </p:nvSpPr>
        <p:spPr>
          <a:xfrm>
            <a:off x="3569459" y="6745594"/>
            <a:ext cx="28860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The Bay Study did not sample in 2018, but 2017 catch was about average.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2C129EA-E30A-4728-BB45-04419A547AA8}"/>
              </a:ext>
            </a:extLst>
          </p:cNvPr>
          <p:cNvSpPr txBox="1"/>
          <p:nvPr/>
        </p:nvSpPr>
        <p:spPr>
          <a:xfrm>
            <a:off x="4080320" y="3622515"/>
            <a:ext cx="2543064" cy="338554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Anchovy – Bay Study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1C28EC2-DE99-4E8A-B90C-42E6C012A330}"/>
              </a:ext>
            </a:extLst>
          </p:cNvPr>
          <p:cNvSpPr txBox="1"/>
          <p:nvPr/>
        </p:nvSpPr>
        <p:spPr>
          <a:xfrm>
            <a:off x="6841474" y="6802133"/>
            <a:ext cx="31257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In 2018, Pikeminnow were slightly more abundant </a:t>
            </a:r>
            <a:r>
              <a:rPr lang="en-US" sz="1600"/>
              <a:t>than average</a:t>
            </a:r>
            <a:endParaRPr lang="en-US" sz="16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C20BC05-8967-4F69-A55F-C1AF76F5354B}"/>
              </a:ext>
            </a:extLst>
          </p:cNvPr>
          <p:cNvSpPr txBox="1"/>
          <p:nvPr/>
        </p:nvSpPr>
        <p:spPr>
          <a:xfrm>
            <a:off x="7207202" y="3630800"/>
            <a:ext cx="2543064" cy="338554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DJFMP – Sac Pikeminnow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DBE4AAE-008F-48A1-913B-65955C9C3A39}"/>
              </a:ext>
            </a:extLst>
          </p:cNvPr>
          <p:cNvSpPr txBox="1"/>
          <p:nvPr/>
        </p:nvSpPr>
        <p:spPr>
          <a:xfrm>
            <a:off x="378298" y="6738368"/>
            <a:ext cx="30217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2018 was lower than the long-term average.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5D77AB5-E1E2-4300-AED2-48E8D8D97E1E}"/>
              </a:ext>
            </a:extLst>
          </p:cNvPr>
          <p:cNvSpPr txBox="1"/>
          <p:nvPr/>
        </p:nvSpPr>
        <p:spPr>
          <a:xfrm>
            <a:off x="622512" y="3604564"/>
            <a:ext cx="2543064" cy="338554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Delta Smelt - Townet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1B316AA-893E-42C1-B962-57FF29955D27}"/>
              </a:ext>
            </a:extLst>
          </p:cNvPr>
          <p:cNvSpPr txBox="1"/>
          <p:nvPr/>
        </p:nvSpPr>
        <p:spPr>
          <a:xfrm>
            <a:off x="574977" y="1139606"/>
            <a:ext cx="9217952" cy="230832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i="1" dirty="0"/>
              <a:t>Background</a:t>
            </a:r>
          </a:p>
          <a:p>
            <a:pPr marL="251483" indent="-251483">
              <a:buFont typeface="Arial" panose="020B0604020202020204" pitchFamily="34" charset="0"/>
              <a:buChar char="•"/>
            </a:pPr>
            <a:r>
              <a:rPr lang="en-US" sz="1600" dirty="0"/>
              <a:t>Delta Smelt, listed as threatened by the Endangered Spices Act, have been tracked by </a:t>
            </a:r>
            <a:r>
              <a:rPr lang="en-US" sz="1600" dirty="0">
                <a:hlinkClick r:id="rId6"/>
              </a:rPr>
              <a:t>CDFW’s Townet Survey</a:t>
            </a:r>
            <a:r>
              <a:rPr lang="en-US" sz="1600" dirty="0"/>
              <a:t> since 1959 in Suisun Bay, San Pablo Bay, and the Delta. </a:t>
            </a:r>
          </a:p>
          <a:p>
            <a:pPr marL="251483" indent="-251483">
              <a:buFont typeface="Arial" panose="020B0604020202020204" pitchFamily="34" charset="0"/>
              <a:buChar char="•"/>
            </a:pPr>
            <a:r>
              <a:rPr lang="en-US" sz="1600" dirty="0"/>
              <a:t>Northern Anchovy are an important forage fish in the brackish-saline regions of the estuary. They are sampled best by </a:t>
            </a:r>
            <a:r>
              <a:rPr lang="en-US" sz="1600" dirty="0">
                <a:hlinkClick r:id="rId7"/>
              </a:rPr>
              <a:t>CDFW’s San Francisco Bay Study</a:t>
            </a:r>
            <a:r>
              <a:rPr lang="en-US" sz="1600" dirty="0"/>
              <a:t>.</a:t>
            </a:r>
          </a:p>
          <a:p>
            <a:pPr marL="251483" indent="-251483">
              <a:buFont typeface="Arial" panose="020B0604020202020204" pitchFamily="34" charset="0"/>
              <a:buChar char="•"/>
            </a:pPr>
            <a:r>
              <a:rPr lang="en-US" sz="1600" dirty="0"/>
              <a:t>Sacramento Pikeminnow is a native cyprinid that is one of the few piscivorous native fish in the Delta. They are sampled by </a:t>
            </a:r>
            <a:r>
              <a:rPr lang="en-US" sz="1600" dirty="0">
                <a:hlinkClick r:id="rId8"/>
              </a:rPr>
              <a:t>DJFMP’s beach seine surveys</a:t>
            </a:r>
            <a:r>
              <a:rPr lang="en-US" sz="1600" dirty="0"/>
              <a:t> throughout the estuary.</a:t>
            </a:r>
          </a:p>
          <a:p>
            <a:r>
              <a:rPr lang="en-US" sz="1100" dirty="0"/>
              <a:t> </a:t>
            </a:r>
          </a:p>
          <a:p>
            <a:r>
              <a:rPr lang="en-US" sz="1050" dirty="0"/>
              <a:t>For more information, see: </a:t>
            </a:r>
            <a:r>
              <a:rPr lang="en-US" sz="1050" dirty="0" err="1"/>
              <a:t>Hieb</a:t>
            </a:r>
            <a:r>
              <a:rPr lang="en-US" sz="1050" dirty="0"/>
              <a:t>, K., J. Bautista, and J. </a:t>
            </a:r>
            <a:r>
              <a:rPr lang="en-US" sz="1050" dirty="0" err="1"/>
              <a:t>Giannetta</a:t>
            </a:r>
            <a:r>
              <a:rPr lang="en-US" sz="1050" dirty="0"/>
              <a:t>. 2018. Bay Study Fishes Status and Trends Report for the San Francisco Estuary, 2012–2016. IEP Newsletter 31(2):3-43. 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EFE3599B-82CA-478B-BE6F-B13B54FFA065}"/>
              </a:ext>
            </a:extLst>
          </p:cNvPr>
          <p:cNvSpPr txBox="1">
            <a:spLocks/>
          </p:cNvSpPr>
          <p:nvPr/>
        </p:nvSpPr>
        <p:spPr>
          <a:xfrm>
            <a:off x="862012" y="130329"/>
            <a:ext cx="8576956" cy="5335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1005840" rtl="0" eaLnBrk="1" latinLnBrk="0" hangingPunct="1">
              <a:lnSpc>
                <a:spcPct val="90000"/>
              </a:lnSpc>
              <a:spcBef>
                <a:spcPts val="1100"/>
              </a:spcBef>
              <a:buFont typeface="Arial" panose="020B0604020202020204" pitchFamily="34" charset="0"/>
              <a:buNone/>
              <a:defRPr sz="2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0876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1168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1752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2044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2336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Interagency Ecological Program 2018 Summer Season Report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4C602100-4414-42BE-8791-672767ADEB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38071" y="75827"/>
            <a:ext cx="5068906" cy="1207366"/>
          </a:xfrm>
        </p:spPr>
        <p:txBody>
          <a:bodyPr>
            <a:normAutofit/>
          </a:bodyPr>
          <a:lstStyle/>
          <a:p>
            <a:r>
              <a:rPr lang="en-US" sz="5400" dirty="0"/>
              <a:t>Fish</a:t>
            </a:r>
          </a:p>
        </p:txBody>
      </p:sp>
      <p:pic>
        <p:nvPicPr>
          <p:cNvPr id="19" name="Picture 18" descr="Photograph of a Delta Smelt. Image credit: Rene Reyes, USBR.">
            <a:extLst>
              <a:ext uri="{FF2B5EF4-FFF2-40B4-BE49-F238E27FC236}">
                <a16:creationId xmlns:a16="http://schemas.microsoft.com/office/drawing/2014/main" id="{32A76AB4-11C4-43B9-9F80-11555969FF2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8119" b="89820" l="2359" r="97077">
                        <a14:foregroundMark x1="6564" y1="41495" x2="9128" y2="50773"/>
                        <a14:foregroundMark x1="55795" y1="8634" x2="55795" y2="8634"/>
                        <a14:foregroundMark x1="95897" y1="29768" x2="91026" y2="42010"/>
                        <a14:foregroundMark x1="96872" y1="61340" x2="96872" y2="61340"/>
                        <a14:foregroundMark x1="2359" y1="44974" x2="2359" y2="44974"/>
                        <a14:foregroundMark x1="97077" y1="28608" x2="97077" y2="28608"/>
                        <a14:foregroundMark x1="97077" y1="65464" x2="97077" y2="6546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05853" y="4758281"/>
            <a:ext cx="1262881" cy="502563"/>
          </a:xfrm>
          <a:prstGeom prst="rect">
            <a:avLst/>
          </a:prstGeom>
        </p:spPr>
      </p:pic>
      <p:pic>
        <p:nvPicPr>
          <p:cNvPr id="2050" name="Picture 2" descr="https://www.usbr.gov/mp/TFFIP/img/gallery/fsd-sacramento-pikeminnow-small.jpg">
            <a:extLst>
              <a:ext uri="{FF2B5EF4-FFF2-40B4-BE49-F238E27FC236}">
                <a16:creationId xmlns:a16="http://schemas.microsoft.com/office/drawing/2014/main" id="{2C0061C0-04DB-4C2A-903C-0E6E46D4F3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8475" b="89831" l="1930" r="97368">
                        <a14:foregroundMark x1="3684" y1="50000" x2="3684" y2="50000"/>
                        <a14:foregroundMark x1="2807" y1="55932" x2="2807" y2="55932"/>
                        <a14:foregroundMark x1="2105" y1="48729" x2="2105" y2="48729"/>
                        <a14:foregroundMark x1="91228" y1="58475" x2="91228" y2="58475"/>
                        <a14:foregroundMark x1="95789" y1="28390" x2="95789" y2="28390"/>
                        <a14:foregroundMark x1="96842" y1="71610" x2="96842" y2="71610"/>
                        <a14:foregroundMark x1="55088" y1="8475" x2="55088" y2="8475"/>
                        <a14:foregroundMark x1="97368" y1="25000" x2="97368" y2="25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6977" y="4292955"/>
            <a:ext cx="1216007" cy="503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0585D84C-8450-4CBF-A2A1-5FAEEE73ED65}"/>
              </a:ext>
            </a:extLst>
          </p:cNvPr>
          <p:cNvGrpSpPr/>
          <p:nvPr/>
        </p:nvGrpSpPr>
        <p:grpSpPr>
          <a:xfrm>
            <a:off x="5653992" y="3969354"/>
            <a:ext cx="969392" cy="276999"/>
            <a:chOff x="4101737" y="3896062"/>
            <a:chExt cx="969392" cy="276999"/>
          </a:xfrm>
        </p:grpSpPr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06A2D0CE-6D8B-4DD0-BAA5-54F79B4504DB}"/>
                </a:ext>
              </a:extLst>
            </p:cNvPr>
            <p:cNvSpPr/>
            <p:nvPr/>
          </p:nvSpPr>
          <p:spPr>
            <a:xfrm>
              <a:off x="4101737" y="3971109"/>
              <a:ext cx="139337" cy="113211"/>
            </a:xfrm>
            <a:prstGeom prst="triangle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41E921F-9A28-4AD2-8C44-5067D77BBE9E}"/>
                </a:ext>
              </a:extLst>
            </p:cNvPr>
            <p:cNvSpPr txBox="1"/>
            <p:nvPr/>
          </p:nvSpPr>
          <p:spPr>
            <a:xfrm>
              <a:off x="4219614" y="3896062"/>
              <a:ext cx="85151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No sample</a:t>
              </a:r>
            </a:p>
          </p:txBody>
        </p:sp>
      </p:grpSp>
      <p:grpSp>
        <p:nvGrpSpPr>
          <p:cNvPr id="2049" name="Group 2048">
            <a:extLst>
              <a:ext uri="{FF2B5EF4-FFF2-40B4-BE49-F238E27FC236}">
                <a16:creationId xmlns:a16="http://schemas.microsoft.com/office/drawing/2014/main" id="{C48C5187-A76A-48BB-8253-46ECC89E92C3}"/>
              </a:ext>
            </a:extLst>
          </p:cNvPr>
          <p:cNvGrpSpPr/>
          <p:nvPr/>
        </p:nvGrpSpPr>
        <p:grpSpPr>
          <a:xfrm>
            <a:off x="3842870" y="4023309"/>
            <a:ext cx="1676551" cy="151173"/>
            <a:chOff x="622512" y="995444"/>
            <a:chExt cx="1676551" cy="151173"/>
          </a:xfrm>
        </p:grpSpPr>
        <p:pic>
          <p:nvPicPr>
            <p:cNvPr id="24" name="Picture 23" descr="The long-term average is represented with a dotted line.">
              <a:extLst>
                <a:ext uri="{FF2B5EF4-FFF2-40B4-BE49-F238E27FC236}">
                  <a16:creationId xmlns:a16="http://schemas.microsoft.com/office/drawing/2014/main" id="{D36B18A0-7A62-4A53-8227-463A368250D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rcRect l="54232" t="31353" r="3058" b="29542"/>
            <a:stretch/>
          </p:blipFill>
          <p:spPr>
            <a:xfrm>
              <a:off x="622512" y="1019796"/>
              <a:ext cx="730663" cy="109019"/>
            </a:xfrm>
            <a:prstGeom prst="rect">
              <a:avLst/>
            </a:prstGeom>
          </p:spPr>
        </p:pic>
        <p:pic>
          <p:nvPicPr>
            <p:cNvPr id="34" name="Picture 33" descr="The long-term average is represented with a dotted line.">
              <a:extLst>
                <a:ext uri="{FF2B5EF4-FFF2-40B4-BE49-F238E27FC236}">
                  <a16:creationId xmlns:a16="http://schemas.microsoft.com/office/drawing/2014/main" id="{87380207-2CD6-4573-8B74-19D087AB4EE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rcRect l="3662" t="20706" r="42202" b="25068"/>
            <a:stretch/>
          </p:blipFill>
          <p:spPr>
            <a:xfrm>
              <a:off x="1372924" y="995444"/>
              <a:ext cx="926139" cy="15117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325551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34434A9C-8A3F-46D4-89A6-2434BDAB0A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34708"/>
            <a:ext cx="3346711" cy="244754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85BF7590-4D20-4B29-AD35-E490E7E6094F}"/>
              </a:ext>
            </a:extLst>
          </p:cNvPr>
          <p:cNvSpPr txBox="1"/>
          <p:nvPr/>
        </p:nvSpPr>
        <p:spPr>
          <a:xfrm>
            <a:off x="3757667" y="6849853"/>
            <a:ext cx="30042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2018 had more observations of very high Microcystis than previous years.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4DCF3B7-ED49-48E7-9CC7-B637B8506A14}"/>
              </a:ext>
            </a:extLst>
          </p:cNvPr>
          <p:cNvSpPr txBox="1"/>
          <p:nvPr/>
        </p:nvSpPr>
        <p:spPr>
          <a:xfrm>
            <a:off x="7081014" y="3834192"/>
            <a:ext cx="2543064" cy="338554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Aquatic Vegetation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261BD04-52ED-4B18-8FAD-DB21CF69C8E7}"/>
              </a:ext>
            </a:extLst>
          </p:cNvPr>
          <p:cNvSpPr txBox="1"/>
          <p:nvPr/>
        </p:nvSpPr>
        <p:spPr>
          <a:xfrm>
            <a:off x="425358" y="1130159"/>
            <a:ext cx="9316931" cy="256993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i="1" dirty="0"/>
              <a:t>Background</a:t>
            </a:r>
          </a:p>
          <a:p>
            <a:pPr marL="251483" indent="-251483">
              <a:buFont typeface="Arial" panose="020B0604020202020204" pitchFamily="34" charset="0"/>
              <a:buChar char="•"/>
            </a:pPr>
            <a:r>
              <a:rPr lang="en-US" sz="1600" dirty="0"/>
              <a:t>Delta Smelt have been in severe decline over the past two decades, with a Summer Townet index of zero in 2015, 2016 and 2018.</a:t>
            </a:r>
          </a:p>
          <a:p>
            <a:pPr marL="251483" indent="-251483">
              <a:buFont typeface="Arial" panose="020B0604020202020204" pitchFamily="34" charset="0"/>
              <a:buChar char="•"/>
            </a:pPr>
            <a:r>
              <a:rPr lang="en-US" sz="1600" i="1" dirty="0"/>
              <a:t>Microcystis </a:t>
            </a:r>
            <a:r>
              <a:rPr lang="en-US" sz="1600" dirty="0"/>
              <a:t>is a toxic cyanobacteria first found in the Delta in 1998. Microcystis presence has been documented by EMP and the Summer Townet Survey during their water quality sampling.</a:t>
            </a:r>
            <a:endParaRPr lang="en-US" sz="1600" i="1" dirty="0"/>
          </a:p>
          <a:p>
            <a:pPr marL="251483" indent="-251483">
              <a:buFont typeface="Arial" panose="020B0604020202020204" pitchFamily="34" charset="0"/>
              <a:buChar char="•"/>
            </a:pPr>
            <a:r>
              <a:rPr lang="en-US" sz="1600" dirty="0"/>
              <a:t>Aquatic vegetation in the Delta has increased significantly in recent years. This vegetation is composed mostly of non-native invasive plant species and is categorized as either floating or submerged types. Coverage is estimated by UC-Davis using remote sensing of the North and Central Delta.</a:t>
            </a:r>
          </a:p>
          <a:p>
            <a:endParaRPr lang="en-US" sz="900" dirty="0"/>
          </a:p>
          <a:p>
            <a:r>
              <a:rPr lang="en-US" sz="1200" dirty="0"/>
              <a:t>For more information, Ta et al. 2017. Invasive aquatic vegetation management in the Sacramento–San Joaquin River Delta: status and recommendations. San Francisco Estuary and Watershed Science 15(4)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DF6E8E3A-B2E7-470B-80B1-D25504F42C8D}"/>
              </a:ext>
            </a:extLst>
          </p:cNvPr>
          <p:cNvSpPr txBox="1">
            <a:spLocks/>
          </p:cNvSpPr>
          <p:nvPr/>
        </p:nvSpPr>
        <p:spPr>
          <a:xfrm>
            <a:off x="862012" y="130329"/>
            <a:ext cx="8576956" cy="5335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1005840" rtl="0" eaLnBrk="1" latinLnBrk="0" hangingPunct="1">
              <a:lnSpc>
                <a:spcPct val="90000"/>
              </a:lnSpc>
              <a:spcBef>
                <a:spcPts val="1100"/>
              </a:spcBef>
              <a:buFont typeface="Arial" panose="020B0604020202020204" pitchFamily="34" charset="0"/>
              <a:buNone/>
              <a:defRPr sz="2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0876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1168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1752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2044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2336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Interagency Ecological Program 2018 Summer Season Report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04BF57BC-6BB5-4635-A92E-6FB734DBC8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05853" y="-48217"/>
            <a:ext cx="7101674" cy="1207366"/>
          </a:xfrm>
        </p:spPr>
        <p:txBody>
          <a:bodyPr>
            <a:normAutofit fontScale="90000"/>
          </a:bodyPr>
          <a:lstStyle/>
          <a:p>
            <a:r>
              <a:rPr lang="en-US" sz="5400" dirty="0"/>
              <a:t>Recent Trends: 2004-2018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E640477-4846-42C6-8E08-19E6B09F2F72}"/>
              </a:ext>
            </a:extLst>
          </p:cNvPr>
          <p:cNvSpPr txBox="1"/>
          <p:nvPr/>
        </p:nvSpPr>
        <p:spPr>
          <a:xfrm>
            <a:off x="7081014" y="6816541"/>
            <a:ext cx="27615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Aquatic vegetation was slightly lower than 2017, but higher than average.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E33D4DB-60CA-425E-A03E-E9255A094E6C}"/>
              </a:ext>
            </a:extLst>
          </p:cNvPr>
          <p:cNvSpPr txBox="1"/>
          <p:nvPr/>
        </p:nvSpPr>
        <p:spPr>
          <a:xfrm>
            <a:off x="495763" y="6905639"/>
            <a:ext cx="27353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The 2018 Delta Smelt index was 0.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FC51EFB-1B8D-4533-ABC6-DEE6931B0323}"/>
              </a:ext>
            </a:extLst>
          </p:cNvPr>
          <p:cNvSpPr txBox="1"/>
          <p:nvPr/>
        </p:nvSpPr>
        <p:spPr>
          <a:xfrm>
            <a:off x="507305" y="3859306"/>
            <a:ext cx="2543064" cy="338554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Delta Smelt - Townet</a:t>
            </a:r>
          </a:p>
        </p:txBody>
      </p:sp>
      <p:pic>
        <p:nvPicPr>
          <p:cNvPr id="28" name="Picture 27" descr="Photograph of a Delta Smelt. Image credit: Rene Reyes, USBR.">
            <a:extLst>
              <a:ext uri="{FF2B5EF4-FFF2-40B4-BE49-F238E27FC236}">
                <a16:creationId xmlns:a16="http://schemas.microsoft.com/office/drawing/2014/main" id="{11452126-E405-4BC3-B5E3-A2D3995C9D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119" b="89820" l="2359" r="97077">
                        <a14:foregroundMark x1="6564" y1="41495" x2="9128" y2="50773"/>
                        <a14:foregroundMark x1="55795" y1="8634" x2="55795" y2="8634"/>
                        <a14:foregroundMark x1="95897" y1="29768" x2="91026" y2="42010"/>
                        <a14:foregroundMark x1="96872" y1="61340" x2="96872" y2="61340"/>
                        <a14:foregroundMark x1="2359" y1="44974" x2="2359" y2="44974"/>
                        <a14:foregroundMark x1="97077" y1="28608" x2="97077" y2="28608"/>
                        <a14:foregroundMark x1="97077" y1="65464" x2="97077" y2="6546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32577" y="5047530"/>
            <a:ext cx="1262881" cy="502563"/>
          </a:xfrm>
          <a:prstGeom prst="rect">
            <a:avLst/>
          </a:prstGeom>
        </p:spPr>
      </p:pic>
      <p:pic>
        <p:nvPicPr>
          <p:cNvPr id="6" name="Picture 2" descr="veg_perc">
            <a:extLst>
              <a:ext uri="{FF2B5EF4-FFF2-40B4-BE49-F238E27FC236}">
                <a16:creationId xmlns:a16="http://schemas.microsoft.com/office/drawing/2014/main" id="{34728C8E-20F1-49FC-8A8F-3DFDC19CAE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1902" y="4326319"/>
            <a:ext cx="3346498" cy="2447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2051" descr="A screenshot of a cell phone&#10;&#10;Description automatically generated">
            <a:extLst>
              <a:ext uri="{FF2B5EF4-FFF2-40B4-BE49-F238E27FC236}">
                <a16:creationId xmlns:a16="http://schemas.microsoft.com/office/drawing/2014/main" id="{68F3B9B0-3C43-44A5-AFBA-11ED84F233A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7780" y="4226972"/>
            <a:ext cx="3346711" cy="2697485"/>
          </a:xfrm>
          <a:prstGeom prst="rect">
            <a:avLst/>
          </a:prstGeom>
        </p:spPr>
      </p:pic>
      <p:sp>
        <p:nvSpPr>
          <p:cNvPr id="38" name="Isosceles Triangle 37">
            <a:extLst>
              <a:ext uri="{FF2B5EF4-FFF2-40B4-BE49-F238E27FC236}">
                <a16:creationId xmlns:a16="http://schemas.microsoft.com/office/drawing/2014/main" id="{E4635859-3B3D-4969-83D6-3D42929D24F0}"/>
              </a:ext>
            </a:extLst>
          </p:cNvPr>
          <p:cNvSpPr/>
          <p:nvPr/>
        </p:nvSpPr>
        <p:spPr>
          <a:xfrm>
            <a:off x="6797421" y="4482601"/>
            <a:ext cx="139337" cy="113211"/>
          </a:xfrm>
          <a:prstGeom prst="triangl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E7DAC74-A410-44FE-8548-E7A3F5477A4C}"/>
              </a:ext>
            </a:extLst>
          </p:cNvPr>
          <p:cNvSpPr txBox="1"/>
          <p:nvPr/>
        </p:nvSpPr>
        <p:spPr>
          <a:xfrm>
            <a:off x="6915298" y="4407554"/>
            <a:ext cx="8515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No sample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56DE9F32-888C-461D-9E09-7732822A9CAA}"/>
              </a:ext>
            </a:extLst>
          </p:cNvPr>
          <p:cNvGrpSpPr/>
          <p:nvPr/>
        </p:nvGrpSpPr>
        <p:grpSpPr>
          <a:xfrm>
            <a:off x="1004706" y="4383202"/>
            <a:ext cx="1676551" cy="151173"/>
            <a:chOff x="622512" y="995444"/>
            <a:chExt cx="1676551" cy="151173"/>
          </a:xfrm>
        </p:grpSpPr>
        <p:pic>
          <p:nvPicPr>
            <p:cNvPr id="41" name="Picture 40" descr="The long-term average is represented with a dotted line.">
              <a:extLst>
                <a:ext uri="{FF2B5EF4-FFF2-40B4-BE49-F238E27FC236}">
                  <a16:creationId xmlns:a16="http://schemas.microsoft.com/office/drawing/2014/main" id="{7FC89F3F-F0BC-4CDA-9B0F-58D33AE0D7A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54232" t="31353" r="3058" b="29542"/>
            <a:stretch/>
          </p:blipFill>
          <p:spPr>
            <a:xfrm>
              <a:off x="622512" y="1019796"/>
              <a:ext cx="730663" cy="109019"/>
            </a:xfrm>
            <a:prstGeom prst="rect">
              <a:avLst/>
            </a:prstGeom>
          </p:spPr>
        </p:pic>
        <p:pic>
          <p:nvPicPr>
            <p:cNvPr id="42" name="Picture 41" descr="The long-term average is represented with a dotted line.">
              <a:extLst>
                <a:ext uri="{FF2B5EF4-FFF2-40B4-BE49-F238E27FC236}">
                  <a16:creationId xmlns:a16="http://schemas.microsoft.com/office/drawing/2014/main" id="{F58550A9-629A-48C3-8525-1B4404E4DC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3662" t="20706" r="42202" b="25068"/>
            <a:stretch/>
          </p:blipFill>
          <p:spPr>
            <a:xfrm>
              <a:off x="1372924" y="995444"/>
              <a:ext cx="926139" cy="151173"/>
            </a:xfrm>
            <a:prstGeom prst="rect">
              <a:avLst/>
            </a:prstGeom>
          </p:spPr>
        </p:pic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84A2C0C4-4319-4B9D-A954-86EF55F7E173}"/>
              </a:ext>
            </a:extLst>
          </p:cNvPr>
          <p:cNvSpPr txBox="1"/>
          <p:nvPr/>
        </p:nvSpPr>
        <p:spPr>
          <a:xfrm>
            <a:off x="3757668" y="3834192"/>
            <a:ext cx="2543064" cy="338554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Microcystis</a:t>
            </a:r>
          </a:p>
        </p:txBody>
      </p:sp>
    </p:spTree>
    <p:extLst>
      <p:ext uri="{BB962C8B-B14F-4D97-AF65-F5344CB8AC3E}">
        <p14:creationId xmlns:p14="http://schemas.microsoft.com/office/powerpoint/2010/main" val="1598259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65D496D98813D4DBEDE643E5807C583" ma:contentTypeVersion="12" ma:contentTypeDescription="Create a new document." ma:contentTypeScope="" ma:versionID="5f4b9123766e75392d0a53ee8cd197f4">
  <xsd:schema xmlns:xsd="http://www.w3.org/2001/XMLSchema" xmlns:xs="http://www.w3.org/2001/XMLSchema" xmlns:p="http://schemas.microsoft.com/office/2006/metadata/properties" xmlns:ns1="http://schemas.microsoft.com/sharepoint/v3" xmlns:ns3="d8e3e477-4a6b-4f2c-bc61-5e11693be0f9" targetNamespace="http://schemas.microsoft.com/office/2006/metadata/properties" ma:root="true" ma:fieldsID="8c187d8ec7018a6b0a6d6cfa331f3966" ns1:_="" ns3:_="">
    <xsd:import namespace="http://schemas.microsoft.com/sharepoint/v3"/>
    <xsd:import namespace="d8e3e477-4a6b-4f2c-bc61-5e11693be0f9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ServiceDateTaken" minOccurs="0"/>
                <xsd:element ref="ns3:MediaServiceLocation" minOccurs="0"/>
                <xsd:element ref="ns1:_ip_UnifiedCompliancePolicyProperties" minOccurs="0"/>
                <xsd:element ref="ns1:_ip_UnifiedCompliancePolicyUIAction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6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7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8e3e477-4a6b-4f2c-bc61-5e11693be0f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10BEF59-2155-4487-981E-A05FB8C22B37}">
  <ds:schemaRefs>
    <ds:schemaRef ds:uri="http://purl.org/dc/elements/1.1/"/>
    <ds:schemaRef ds:uri="http://schemas.microsoft.com/office/2006/metadata/properties"/>
    <ds:schemaRef ds:uri="d8e3e477-4a6b-4f2c-bc61-5e11693be0f9"/>
    <ds:schemaRef ds:uri="http://schemas.microsoft.com/sharepoint/v3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90170408-CC8E-468E-A90D-A6EAD2AFF0E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75B7639-D79D-4D06-A288-F6DF9332821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d8e3e477-4a6b-4f2c-bc61-5e11693be0f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7932</TotalTime>
  <Words>1186</Words>
  <Application>Microsoft Office PowerPoint</Application>
  <PresentationFormat>Custom</PresentationFormat>
  <Paragraphs>117</Paragraphs>
  <Slides>7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Custom Design</vt:lpstr>
      <vt:lpstr>Summer 2018 IEP Seasonal Monitoring Report</vt:lpstr>
      <vt:lpstr>Secchi Depth</vt:lpstr>
      <vt:lpstr>Water Temperature</vt:lpstr>
      <vt:lpstr>Chlorophyll</vt:lpstr>
      <vt:lpstr>Zooplankton</vt:lpstr>
      <vt:lpstr>Fish</vt:lpstr>
      <vt:lpstr>Recent Trends: 2004-2018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San Pablo Bay</dc:title>
  <dc:creator>Hartman, Rosemary@DWR</dc:creator>
  <cp:lastModifiedBy>Hartman, Rosemary@DWR</cp:lastModifiedBy>
  <cp:revision>25</cp:revision>
  <dcterms:created xsi:type="dcterms:W3CDTF">2019-07-18T14:53:59Z</dcterms:created>
  <dcterms:modified xsi:type="dcterms:W3CDTF">2020-03-09T20:50:37Z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0x010100C65D496D98813D4DBEDE643E5807C583</vt:lpwstr>
  </property>
</Properties>
</file>